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67"/>
  </p:notesMasterIdLst>
  <p:handoutMasterIdLst>
    <p:handoutMasterId r:id="rId68"/>
  </p:handoutMasterIdLst>
  <p:sldIdLst>
    <p:sldId id="615" r:id="rId2"/>
    <p:sldId id="614" r:id="rId3"/>
    <p:sldId id="729" r:id="rId4"/>
    <p:sldId id="613" r:id="rId5"/>
    <p:sldId id="625" r:id="rId6"/>
    <p:sldId id="569" r:id="rId7"/>
    <p:sldId id="324" r:id="rId8"/>
    <p:sldId id="646" r:id="rId9"/>
    <p:sldId id="587" r:id="rId10"/>
    <p:sldId id="673" r:id="rId11"/>
    <p:sldId id="360" r:id="rId12"/>
    <p:sldId id="361" r:id="rId13"/>
    <p:sldId id="714" r:id="rId14"/>
    <p:sldId id="623" r:id="rId15"/>
    <p:sldId id="703" r:id="rId16"/>
    <p:sldId id="380" r:id="rId17"/>
    <p:sldId id="675" r:id="rId18"/>
    <p:sldId id="636" r:id="rId19"/>
    <p:sldId id="391" r:id="rId20"/>
    <p:sldId id="718" r:id="rId21"/>
    <p:sldId id="395" r:id="rId22"/>
    <p:sldId id="519" r:id="rId23"/>
    <p:sldId id="688" r:id="rId24"/>
    <p:sldId id="686" r:id="rId25"/>
    <p:sldId id="710" r:id="rId26"/>
    <p:sldId id="712" r:id="rId27"/>
    <p:sldId id="665" r:id="rId28"/>
    <p:sldId id="716" r:id="rId29"/>
    <p:sldId id="695" r:id="rId30"/>
    <p:sldId id="414" r:id="rId31"/>
    <p:sldId id="592" r:id="rId32"/>
    <p:sldId id="619" r:id="rId33"/>
    <p:sldId id="620" r:id="rId34"/>
    <p:sldId id="604" r:id="rId35"/>
    <p:sldId id="598" r:id="rId36"/>
    <p:sldId id="721" r:id="rId37"/>
    <p:sldId id="722" r:id="rId38"/>
    <p:sldId id="723" r:id="rId39"/>
    <p:sldId id="724" r:id="rId40"/>
    <p:sldId id="650" r:id="rId41"/>
    <p:sldId id="660" r:id="rId42"/>
    <p:sldId id="701" r:id="rId43"/>
    <p:sldId id="658" r:id="rId44"/>
    <p:sldId id="634" r:id="rId45"/>
    <p:sldId id="670" r:id="rId46"/>
    <p:sldId id="672" r:id="rId47"/>
    <p:sldId id="726" r:id="rId48"/>
    <p:sldId id="692" r:id="rId49"/>
    <p:sldId id="691" r:id="rId50"/>
    <p:sldId id="727" r:id="rId51"/>
    <p:sldId id="656" r:id="rId52"/>
    <p:sldId id="731" r:id="rId53"/>
    <p:sldId id="618" r:id="rId54"/>
    <p:sldId id="728" r:id="rId55"/>
    <p:sldId id="585" r:id="rId56"/>
    <p:sldId id="593" r:id="rId57"/>
    <p:sldId id="628" r:id="rId58"/>
    <p:sldId id="586" r:id="rId59"/>
    <p:sldId id="676" r:id="rId60"/>
    <p:sldId id="595" r:id="rId61"/>
    <p:sldId id="626" r:id="rId62"/>
    <p:sldId id="627" r:id="rId63"/>
    <p:sldId id="632" r:id="rId64"/>
    <p:sldId id="417" r:id="rId65"/>
    <p:sldId id="418" r:id="rId66"/>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sz="2400"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sz="2400"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sz="2400"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sz="2400" kern="1200">
        <a:solidFill>
          <a:schemeClr val="tx1"/>
        </a:solidFill>
        <a:latin typeface="verdana" pitchFamily="34" charset="0"/>
        <a:ea typeface="+mn-ea"/>
        <a:cs typeface="+mn-cs"/>
      </a:defRPr>
    </a:lvl5pPr>
    <a:lvl6pPr marL="2286000" algn="l" defTabSz="914400" rtl="0" eaLnBrk="1" latinLnBrk="0" hangingPunct="1">
      <a:defRPr sz="2400" kern="1200">
        <a:solidFill>
          <a:schemeClr val="tx1"/>
        </a:solidFill>
        <a:latin typeface="verdana" pitchFamily="34" charset="0"/>
        <a:ea typeface="+mn-ea"/>
        <a:cs typeface="+mn-cs"/>
      </a:defRPr>
    </a:lvl6pPr>
    <a:lvl7pPr marL="2743200" algn="l" defTabSz="914400" rtl="0" eaLnBrk="1" latinLnBrk="0" hangingPunct="1">
      <a:defRPr sz="2400" kern="1200">
        <a:solidFill>
          <a:schemeClr val="tx1"/>
        </a:solidFill>
        <a:latin typeface="verdana" pitchFamily="34" charset="0"/>
        <a:ea typeface="+mn-ea"/>
        <a:cs typeface="+mn-cs"/>
      </a:defRPr>
    </a:lvl7pPr>
    <a:lvl8pPr marL="3200400" algn="l" defTabSz="914400" rtl="0" eaLnBrk="1" latinLnBrk="0" hangingPunct="1">
      <a:defRPr sz="2400" kern="1200">
        <a:solidFill>
          <a:schemeClr val="tx1"/>
        </a:solidFill>
        <a:latin typeface="verdana" pitchFamily="34" charset="0"/>
        <a:ea typeface="+mn-ea"/>
        <a:cs typeface="+mn-cs"/>
      </a:defRPr>
    </a:lvl8pPr>
    <a:lvl9pPr marL="3657600" algn="l" defTabSz="914400" rtl="0" eaLnBrk="1" latinLnBrk="0" hangingPunct="1">
      <a:defRPr sz="2400"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615" autoAdjust="0"/>
    <p:restoredTop sz="96408" autoAdjust="0"/>
  </p:normalViewPr>
  <p:slideViewPr>
    <p:cSldViewPr>
      <p:cViewPr>
        <p:scale>
          <a:sx n="80" d="100"/>
          <a:sy n="80" d="100"/>
        </p:scale>
        <p:origin x="-852" y="-72"/>
      </p:cViewPr>
      <p:guideLst>
        <p:guide orient="horz" pos="2160"/>
        <p:guide pos="2880"/>
      </p:guideLst>
    </p:cSldViewPr>
  </p:slideViewPr>
  <p:outlineViewPr>
    <p:cViewPr>
      <p:scale>
        <a:sx n="33" d="100"/>
        <a:sy n="33" d="100"/>
      </p:scale>
      <p:origin x="0" y="16782"/>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8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charset="0"/>
              </a:defRPr>
            </a:lvl1pPr>
          </a:lstStyle>
          <a:p>
            <a:pPr>
              <a:defRPr/>
            </a:pPr>
            <a:endParaRPr lang="da-DK"/>
          </a:p>
        </p:txBody>
      </p:sp>
      <p:sp>
        <p:nvSpPr>
          <p:cNvPr id="205827"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charset="0"/>
              </a:defRPr>
            </a:lvl1pPr>
          </a:lstStyle>
          <a:p>
            <a:pPr>
              <a:defRPr/>
            </a:pPr>
            <a:endParaRPr lang="da-DK"/>
          </a:p>
        </p:txBody>
      </p:sp>
      <p:sp>
        <p:nvSpPr>
          <p:cNvPr id="205828"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charset="0"/>
              </a:defRPr>
            </a:lvl1pPr>
          </a:lstStyle>
          <a:p>
            <a:pPr>
              <a:defRPr/>
            </a:pPr>
            <a:endParaRPr lang="da-DK"/>
          </a:p>
        </p:txBody>
      </p:sp>
      <p:sp>
        <p:nvSpPr>
          <p:cNvPr id="205829"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charset="0"/>
              </a:defRPr>
            </a:lvl1pPr>
          </a:lstStyle>
          <a:p>
            <a:pPr>
              <a:defRPr/>
            </a:pPr>
            <a:fld id="{363A96D9-A1EC-42CC-89CA-1C69C8185F7C}" type="slidenum">
              <a:rPr lang="da-DK"/>
              <a:pPr>
                <a:defRPr/>
              </a:pPr>
              <a:t>‹nr.›</a:t>
            </a:fld>
            <a:endParaRPr lang="da-DK"/>
          </a:p>
        </p:txBody>
      </p:sp>
    </p:spTree>
    <p:extLst>
      <p:ext uri="{BB962C8B-B14F-4D97-AF65-F5344CB8AC3E}">
        <p14:creationId xmlns:p14="http://schemas.microsoft.com/office/powerpoint/2010/main" val="18763397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da-DK"/>
          </a:p>
        </p:txBody>
      </p:sp>
      <p:sp>
        <p:nvSpPr>
          <p:cNvPr id="3" name="Pladsholder til dato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C46DE951-AE78-4A4D-909B-2A4A5B9FF6FD}" type="datetimeFigureOut">
              <a:rPr lang="da-DK"/>
              <a:pPr>
                <a:defRPr/>
              </a:pPr>
              <a:t>17-11-2014</a:t>
            </a:fld>
            <a:endParaRPr lang="da-DK"/>
          </a:p>
        </p:txBody>
      </p:sp>
      <p:sp>
        <p:nvSpPr>
          <p:cNvPr id="4" name="Pladsholder til diasbille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da-DK" noProof="0" smtClean="0"/>
          </a:p>
        </p:txBody>
      </p:sp>
      <p:sp>
        <p:nvSpPr>
          <p:cNvPr id="5" name="Pladsholder til no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a-DK" noProof="0" smtClean="0"/>
              <a:t>Klik for at redigere typografi i masteren</a:t>
            </a:r>
          </a:p>
          <a:p>
            <a:pPr lvl="1"/>
            <a:r>
              <a:rPr lang="da-DK" noProof="0" smtClean="0"/>
              <a:t>Andet niveau</a:t>
            </a:r>
          </a:p>
          <a:p>
            <a:pPr lvl="2"/>
            <a:r>
              <a:rPr lang="da-DK" noProof="0" smtClean="0"/>
              <a:t>Tredje niveau</a:t>
            </a:r>
          </a:p>
          <a:p>
            <a:pPr lvl="3"/>
            <a:r>
              <a:rPr lang="da-DK" noProof="0" smtClean="0"/>
              <a:t>Fjerde niveau</a:t>
            </a:r>
          </a:p>
          <a:p>
            <a:pPr lvl="4"/>
            <a:r>
              <a:rPr lang="da-DK" noProof="0" smtClean="0"/>
              <a:t>Femte niveau</a:t>
            </a:r>
          </a:p>
        </p:txBody>
      </p:sp>
      <p:sp>
        <p:nvSpPr>
          <p:cNvPr id="6" name="Pladsholder til sidefod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da-DK"/>
          </a:p>
        </p:txBody>
      </p:sp>
      <p:sp>
        <p:nvSpPr>
          <p:cNvPr id="7" name="Pladsholder til dias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C9BAA92-BB5A-470D-AF92-E21900E179FB}" type="slidenum">
              <a:rPr lang="da-DK"/>
              <a:pPr>
                <a:defRPr/>
              </a:pPr>
              <a:t>‹nr.›</a:t>
            </a:fld>
            <a:endParaRPr lang="da-DK"/>
          </a:p>
        </p:txBody>
      </p:sp>
    </p:spTree>
    <p:extLst>
      <p:ext uri="{BB962C8B-B14F-4D97-AF65-F5344CB8AC3E}">
        <p14:creationId xmlns:p14="http://schemas.microsoft.com/office/powerpoint/2010/main" val="19304633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titeltypografi i masteren</a:t>
            </a:r>
            <a:endParaRPr lang="da-DK"/>
          </a:p>
        </p:txBody>
      </p:sp>
      <p:sp>
        <p:nvSpPr>
          <p:cNvPr id="3" name="U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a-DK" smtClean="0"/>
              <a:t>Klik for at redigere undertiteltypografien i masteren</a:t>
            </a:r>
            <a:endParaRPr lang="da-DK"/>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925A462-8707-4DE3-87CD-99EF9380CE09}" type="slidenum">
              <a:rPr lang="en-US"/>
              <a:pPr>
                <a:defRPr/>
              </a:pPr>
              <a:t>‹nr.›</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idx="1"/>
          </p:nvPr>
        </p:nvSpPr>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7128A1-EAEE-494B-8691-2BE58211D448}" type="slidenum">
              <a:rPr lang="en-US"/>
              <a:pPr>
                <a:defRPr/>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a-DK" smtClean="0"/>
              <a:t>Klik for at redigere typografi i masteren</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888CF5-12C9-4025-8EDB-7CA383C77C74}" type="slidenum">
              <a:rPr lang="en-US"/>
              <a:pPr>
                <a:defRPr/>
              </a:pPr>
              <a:t>‹nr.›</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EF3BF7C-7C64-45E5-9F14-CDC161F42122}" type="slidenum">
              <a:rPr lang="en-US"/>
              <a:pPr>
                <a:defRPr/>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A815A81-3BB5-476E-AACA-6B61D0494EB4}" type="slidenum">
              <a:rPr lang="en-US"/>
              <a:pPr>
                <a:defRPr/>
              </a:pPr>
              <a:t>‹nr.›</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79875C9-1309-404B-ADA6-ECBEACC503FC}" type="slidenum">
              <a:rPr lang="en-US"/>
              <a:pPr>
                <a:defRPr/>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A45D943-319A-4623-94BF-7E0221693FD0}" type="slidenum">
              <a:rPr lang="en-US"/>
              <a:pPr>
                <a:defRPr/>
              </a:pPr>
              <a:t>‹nr.›</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titeltypografi i masteren</a:t>
            </a:r>
            <a:endParaRPr lang="da-DK"/>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3DC7CCC-87E9-400E-85D0-1B9AED52CA08}" type="slidenum">
              <a:rPr lang="en-US"/>
              <a:pPr>
                <a:defRPr/>
              </a:pPr>
              <a:t>‹nr.›</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titeltypografi i masteren</a:t>
            </a:r>
            <a:endParaRPr lang="da-DK"/>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smtClean="0"/>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53D12C-DFDC-44FB-9C13-F2296C4C24F3}" type="slidenum">
              <a:rPr lang="en-US"/>
              <a:pPr>
                <a:defRPr/>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1FDEB8B-5522-4844-BE37-E17331BFBD6F}" type="slidenum">
              <a:rPr lang="en-US"/>
              <a:pPr>
                <a:defRPr/>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515100" y="609600"/>
            <a:ext cx="1943100" cy="5486400"/>
          </a:xfrm>
        </p:spPr>
        <p:txBody>
          <a:bodyPr vert="eaVert"/>
          <a:lstStyle/>
          <a:p>
            <a:r>
              <a:rPr lang="da-DK" smtClean="0"/>
              <a:t>Klik for at redigere titeltypografi i masteren</a:t>
            </a:r>
            <a:endParaRPr lang="da-DK"/>
          </a:p>
        </p:txBody>
      </p:sp>
      <p:sp>
        <p:nvSpPr>
          <p:cNvPr id="3" name="Pladsholder til lodret titel 2"/>
          <p:cNvSpPr>
            <a:spLocks noGrp="1"/>
          </p:cNvSpPr>
          <p:nvPr>
            <p:ph type="body" orient="vert" idx="1"/>
          </p:nvPr>
        </p:nvSpPr>
        <p:spPr>
          <a:xfrm>
            <a:off x="685800" y="609600"/>
            <a:ext cx="5676900" cy="5486400"/>
          </a:xfrm>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7AFE955-CBB1-46A5-92AC-8C17A17002C4}" type="slidenum">
              <a:rPr lang="en-US"/>
              <a:pPr>
                <a:defRPr/>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C7BA835D-DEC7-4502-8260-BC538BC8A728}" type="slidenum">
              <a:rPr lang="en-US"/>
              <a:pPr>
                <a:defRPr/>
              </a:pPr>
              <a:t>‹nr.›</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eaLnBrk="0" fontAlgn="base" hangingPunct="0">
        <a:spcBef>
          <a:spcPct val="0"/>
        </a:spcBef>
        <a:spcAft>
          <a:spcPct val="0"/>
        </a:spcAft>
        <a:defRPr sz="4400">
          <a:solidFill>
            <a:schemeClr val="tx2"/>
          </a:solidFill>
          <a:latin typeface="Times New Roman" charset="0"/>
        </a:defRPr>
      </a:lvl6pPr>
      <a:lvl7pPr marL="914400" algn="ctr" rtl="0" eaLnBrk="0" fontAlgn="base" hangingPunct="0">
        <a:spcBef>
          <a:spcPct val="0"/>
        </a:spcBef>
        <a:spcAft>
          <a:spcPct val="0"/>
        </a:spcAft>
        <a:defRPr sz="4400">
          <a:solidFill>
            <a:schemeClr val="tx2"/>
          </a:solidFill>
          <a:latin typeface="Times New Roman" charset="0"/>
        </a:defRPr>
      </a:lvl7pPr>
      <a:lvl8pPr marL="1371600" algn="ctr" rtl="0" eaLnBrk="0" fontAlgn="base" hangingPunct="0">
        <a:spcBef>
          <a:spcPct val="0"/>
        </a:spcBef>
        <a:spcAft>
          <a:spcPct val="0"/>
        </a:spcAft>
        <a:defRPr sz="4400">
          <a:solidFill>
            <a:schemeClr val="tx2"/>
          </a:solidFill>
          <a:latin typeface="Times New Roman" charset="0"/>
        </a:defRPr>
      </a:lvl8pPr>
      <a:lvl9pPr marL="1828800" algn="ctr" rtl="0" eaLnBrk="0" fontAlgn="base" hangingPunct="0">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kb.dk/da/nb/materialer/billeder/index.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kb.dk/da/nb/materialer/billeder/portraetregistrant/"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hyperlink" Target="http://www.kb.dk/da/nb/materialer/billeder/index.html"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hyperlink" Target="http://www.kb.dk/danmarksetfraluften/"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www.kb.dk/kb/dept/nbo/kob/Fr5Atlas/forside.htm" TargetMode="External"/><Relationship Id="rId2" Type="http://schemas.openxmlformats.org/officeDocument/2006/relationships/hyperlink" Target="http://rex.kb.dk/primo_library/libweb/action/search.do?dscnt=1&amp;dstmp=1352115673642&amp;vid=KGL&amp;fromLogin=true" TargetMode="External"/><Relationship Id="rId1" Type="http://schemas.openxmlformats.org/officeDocument/2006/relationships/slideLayout" Target="../slideLayouts/slideLayout2.xml"/><Relationship Id="rId5" Type="http://schemas.openxmlformats.org/officeDocument/2006/relationships/hyperlink" Target="http://www.kb.dk/kb/dept/nbo/kob/danmarkskort/forsideramme.htm" TargetMode="External"/><Relationship Id="rId4" Type="http://schemas.openxmlformats.org/officeDocument/2006/relationships/hyperlink" Target="http://www.kb.dk/kb/dept/nbo/kob/resen/forside.htm" TargetMode="External"/></Relationships>
</file>

<file path=ppt/slides/_rels/slide5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el 1"/>
          <p:cNvSpPr>
            <a:spLocks noGrp="1"/>
          </p:cNvSpPr>
          <p:nvPr>
            <p:ph type="title"/>
          </p:nvPr>
        </p:nvSpPr>
        <p:spPr/>
        <p:txBody>
          <a:bodyPr/>
          <a:lstStyle/>
          <a:p>
            <a:r>
              <a:rPr lang="da-DK" smtClean="0"/>
              <a:t>Fredericia</a:t>
            </a:r>
          </a:p>
        </p:txBody>
      </p:sp>
      <p:sp>
        <p:nvSpPr>
          <p:cNvPr id="2051" name="Pladsholder til indhold 2"/>
          <p:cNvSpPr>
            <a:spLocks noGrp="1"/>
          </p:cNvSpPr>
          <p:nvPr>
            <p:ph idx="1"/>
          </p:nvPr>
        </p:nvSpPr>
        <p:spPr/>
        <p:txBody>
          <a:bodyPr/>
          <a:lstStyle/>
          <a:p>
            <a:r>
              <a:rPr lang="da-DK" smtClean="0"/>
              <a:t>Intro</a:t>
            </a:r>
          </a:p>
          <a:p>
            <a:r>
              <a:rPr lang="da-DK" smtClean="0"/>
              <a:t>Det Kongelige Bibliotek hist og opgaver</a:t>
            </a:r>
          </a:p>
          <a:p>
            <a:r>
              <a:rPr lang="da-DK" smtClean="0"/>
              <a:t>Kort- og Billedsamlinger</a:t>
            </a:r>
          </a:p>
          <a:p>
            <a:r>
              <a:rPr lang="da-DK" smtClean="0"/>
              <a:t> historik</a:t>
            </a:r>
          </a:p>
          <a:p>
            <a:r>
              <a:rPr lang="da-DK" smtClean="0"/>
              <a:t> samlinger</a:t>
            </a:r>
          </a:p>
          <a:p>
            <a:r>
              <a:rPr lang="da-DK" smtClean="0"/>
              <a:t> søgemuligheder</a:t>
            </a:r>
          </a:p>
          <a:p>
            <a:r>
              <a:rPr lang="da-DK" smtClean="0"/>
              <a:t>Andre samlinger på KB</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title"/>
          </p:nvPr>
        </p:nvSpPr>
        <p:spPr/>
        <p:txBody>
          <a:bodyPr/>
          <a:lstStyle/>
          <a:p>
            <a:r>
              <a:rPr lang="da-DK" smtClean="0"/>
              <a:t>Det Kongelige Bibliotek</a:t>
            </a:r>
          </a:p>
        </p:txBody>
      </p:sp>
      <p:sp>
        <p:nvSpPr>
          <p:cNvPr id="3075" name="Pladsholder til indhold 2"/>
          <p:cNvSpPr>
            <a:spLocks noGrp="1"/>
          </p:cNvSpPr>
          <p:nvPr>
            <p:ph idx="1"/>
          </p:nvPr>
        </p:nvSpPr>
        <p:spPr/>
        <p:txBody>
          <a:bodyPr/>
          <a:lstStyle/>
          <a:p>
            <a:r>
              <a:rPr lang="da-DK" smtClean="0"/>
              <a:t>Nationalbibliotek</a:t>
            </a:r>
          </a:p>
          <a:p>
            <a:r>
              <a:rPr lang="da-DK" smtClean="0"/>
              <a:t>  Nationalsamlingsafdeling</a:t>
            </a:r>
          </a:p>
          <a:p>
            <a:r>
              <a:rPr lang="da-DK" smtClean="0"/>
              <a:t>    Specialsamlinger</a:t>
            </a:r>
          </a:p>
          <a:p>
            <a:r>
              <a:rPr lang="da-DK" smtClean="0"/>
              <a:t>Universitetsbibliotek</a:t>
            </a:r>
          </a:p>
          <a:p>
            <a:endParaRPr lang="da-DK" smtClean="0"/>
          </a:p>
          <a:p>
            <a:endParaRPr lang="da-DK" smtClean="0"/>
          </a:p>
          <a:p>
            <a:endParaRPr lang="da-DK"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el 1"/>
          <p:cNvSpPr>
            <a:spLocks noGrp="1"/>
          </p:cNvSpPr>
          <p:nvPr>
            <p:ph type="title"/>
          </p:nvPr>
        </p:nvSpPr>
        <p:spPr/>
        <p:txBody>
          <a:bodyPr/>
          <a:lstStyle/>
          <a:p>
            <a:r>
              <a:rPr lang="da-DK" smtClean="0"/>
              <a:t>Formål</a:t>
            </a:r>
          </a:p>
        </p:txBody>
      </p:sp>
      <p:sp>
        <p:nvSpPr>
          <p:cNvPr id="4099" name="Pladsholder til indhold 2"/>
          <p:cNvSpPr>
            <a:spLocks noGrp="1"/>
          </p:cNvSpPr>
          <p:nvPr>
            <p:ph idx="1"/>
          </p:nvPr>
        </p:nvSpPr>
        <p:spPr/>
        <p:txBody>
          <a:bodyPr/>
          <a:lstStyle/>
          <a:p>
            <a:r>
              <a:rPr lang="da-DK" sz="1800" smtClean="0"/>
              <a:t>Som </a:t>
            </a:r>
            <a:r>
              <a:rPr lang="da-DK" sz="1800" b="1" smtClean="0"/>
              <a:t>Danmarks Nationalbibliotek</a:t>
            </a:r>
            <a:r>
              <a:rPr lang="da-DK" sz="1800" smtClean="0"/>
              <a:t> forvalter Det Kongelige Bibliotek den nationale kulturarv af både dansk og udenlandsk oprindelse i form af udgivne værker (bøger, tidsskrifter, aviser, småtryk, computerspil), håndskrifter, arkivalier, kort, billeder, fotografier og musikalier i analog eller digital form, herunder den danske del af internettet i </a:t>
            </a:r>
            <a:r>
              <a:rPr lang="da-DK" sz="1800" i="1" smtClean="0"/>
              <a:t>Netarkivet</a:t>
            </a:r>
            <a:r>
              <a:rPr lang="da-DK" sz="1800" smtClean="0"/>
              <a:t>, og dokumenterer dagliglivets immaterielle kultur.</a:t>
            </a:r>
          </a:p>
          <a:p>
            <a:r>
              <a:rPr lang="da-DK" sz="1800" smtClean="0"/>
              <a:t>Institutionen giver på nutidens vilkår den bedst mulige adgang til samlingerne til forskning, studier og oplevelser, samtidig med at disse skal bevares, sikres og overleveres til eftertiden. Som nationalbibliotek udfører institutionen forskning inden for nationalbibliotekets opgaver, funk­­tioner, fag og samlinger.</a:t>
            </a:r>
          </a:p>
          <a:p>
            <a:r>
              <a:rPr lang="da-DK" sz="1800" smtClean="0"/>
              <a:t>Som museums- og kulturinstitution formidler nationalbiblioteket viden og oplevelser med udgangspunkt i opgaver og samlinger.</a:t>
            </a:r>
          </a:p>
          <a:p>
            <a:endParaRPr lang="da-DK"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el 1"/>
          <p:cNvSpPr>
            <a:spLocks noGrp="1"/>
          </p:cNvSpPr>
          <p:nvPr>
            <p:ph type="title"/>
          </p:nvPr>
        </p:nvSpPr>
        <p:spPr/>
        <p:txBody>
          <a:bodyPr/>
          <a:lstStyle/>
          <a:p>
            <a:r>
              <a:rPr lang="da-DK" smtClean="0"/>
              <a:t> Nationalsamlingsafdelingen- på nettet</a:t>
            </a:r>
          </a:p>
        </p:txBody>
      </p:sp>
      <p:pic>
        <p:nvPicPr>
          <p:cNvPr id="8195" name="Picture 4"/>
          <p:cNvPicPr>
            <a:picLocks noGrp="1" noChangeAspect="1" noChangeArrowheads="1"/>
          </p:cNvPicPr>
          <p:nvPr>
            <p:ph idx="1"/>
          </p:nvPr>
        </p:nvPicPr>
        <p:blipFill>
          <a:blip r:embed="rId2"/>
          <a:srcRect/>
          <a:stretch>
            <a:fillRect/>
          </a:stretch>
        </p:blipFill>
        <p:spPr>
          <a:xfrm>
            <a:off x="2051050" y="2060575"/>
            <a:ext cx="5143500" cy="4114800"/>
          </a:xfr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p:txBody>
          <a:bodyPr/>
          <a:lstStyle/>
          <a:p>
            <a:r>
              <a:rPr lang="da-DK" smtClean="0"/>
              <a:t>Samlinger</a:t>
            </a:r>
            <a:endParaRPr lang="en-US" smtClean="0"/>
          </a:p>
        </p:txBody>
      </p:sp>
      <p:pic>
        <p:nvPicPr>
          <p:cNvPr id="9219" name="Picture 2"/>
          <p:cNvPicPr>
            <a:picLocks noGrp="1" noChangeAspect="1" noChangeArrowheads="1"/>
          </p:cNvPicPr>
          <p:nvPr>
            <p:ph idx="1"/>
          </p:nvPr>
        </p:nvPicPr>
        <p:blipFill>
          <a:blip r:embed="rId2"/>
          <a:srcRect/>
          <a:stretch>
            <a:fillRect/>
          </a:stretch>
        </p:blipFill>
        <p:spPr>
          <a:xfrm>
            <a:off x="2000250" y="1981200"/>
            <a:ext cx="5143500" cy="4114800"/>
          </a:xfr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body" idx="1"/>
          </p:nvPr>
        </p:nvSpPr>
        <p:spPr>
          <a:xfrm>
            <a:off x="611188" y="2420938"/>
            <a:ext cx="7772400" cy="4176712"/>
          </a:xfrm>
        </p:spPr>
        <p:txBody>
          <a:bodyPr/>
          <a:lstStyle/>
          <a:p>
            <a:pPr>
              <a:spcBef>
                <a:spcPts val="500"/>
              </a:spcBef>
              <a:spcAft>
                <a:spcPts val="500"/>
              </a:spcAft>
            </a:pPr>
            <a:r>
              <a:rPr lang="da-DK" sz="2400" i="1" smtClean="0">
                <a:latin typeface="verdana" pitchFamily="34" charset="0"/>
              </a:rPr>
              <a:t>Billedsamlingen </a:t>
            </a:r>
            <a:r>
              <a:rPr lang="da-DK" sz="2400" smtClean="0">
                <a:latin typeface="verdana" pitchFamily="34" charset="0"/>
              </a:rPr>
              <a:t> </a:t>
            </a:r>
          </a:p>
          <a:p>
            <a:pPr>
              <a:spcBef>
                <a:spcPts val="500"/>
              </a:spcBef>
              <a:spcAft>
                <a:spcPts val="500"/>
              </a:spcAft>
            </a:pPr>
            <a:r>
              <a:rPr lang="da-DK" sz="2400" i="1" smtClean="0">
                <a:latin typeface="verdana" pitchFamily="34" charset="0"/>
              </a:rPr>
              <a:t>Luftfotosamlingen</a:t>
            </a:r>
          </a:p>
          <a:p>
            <a:pPr>
              <a:spcBef>
                <a:spcPts val="500"/>
              </a:spcBef>
              <a:spcAft>
                <a:spcPts val="500"/>
              </a:spcAft>
            </a:pPr>
            <a:r>
              <a:rPr lang="da-DK" sz="2400" i="1" smtClean="0">
                <a:latin typeface="verdana" pitchFamily="34" charset="0"/>
              </a:rPr>
              <a:t>Kortsamlingen</a:t>
            </a:r>
            <a:r>
              <a:rPr lang="da-DK" sz="2400" smtClean="0">
                <a:latin typeface="verdana" pitchFamily="34" charset="0"/>
              </a:rPr>
              <a:t> </a:t>
            </a:r>
            <a:endParaRPr lang="da-DK" sz="2400" i="1" smtClean="0">
              <a:latin typeface="verdana" pitchFamily="34" charset="0"/>
            </a:endParaRPr>
          </a:p>
          <a:p>
            <a:pPr>
              <a:spcBef>
                <a:spcPts val="500"/>
              </a:spcBef>
              <a:spcAft>
                <a:spcPts val="500"/>
              </a:spcAft>
            </a:pPr>
            <a:r>
              <a:rPr lang="da-DK" sz="2400" i="1" smtClean="0">
                <a:latin typeface="verdana" pitchFamily="34" charset="0"/>
              </a:rPr>
              <a:t>Museum for Dansk Bladtegning </a:t>
            </a:r>
          </a:p>
          <a:p>
            <a:pPr>
              <a:spcBef>
                <a:spcPts val="500"/>
              </a:spcBef>
              <a:spcAft>
                <a:spcPts val="500"/>
              </a:spcAft>
            </a:pPr>
            <a:r>
              <a:rPr lang="da-DK" sz="2400" i="1" smtClean="0">
                <a:latin typeface="verdana" pitchFamily="34" charset="0"/>
              </a:rPr>
              <a:t>Det Nationale Fotomuseum</a:t>
            </a:r>
          </a:p>
          <a:p>
            <a:pPr>
              <a:spcBef>
                <a:spcPts val="500"/>
              </a:spcBef>
              <a:spcAft>
                <a:spcPts val="500"/>
              </a:spcAft>
            </a:pPr>
            <a:r>
              <a:rPr lang="da-DK" sz="2400" i="1" smtClean="0">
                <a:latin typeface="verdana" pitchFamily="34" charset="0"/>
              </a:rPr>
              <a:t>Folkeminder</a:t>
            </a:r>
          </a:p>
          <a:p>
            <a:pPr>
              <a:spcBef>
                <a:spcPts val="500"/>
              </a:spcBef>
              <a:spcAft>
                <a:spcPts val="500"/>
              </a:spcAft>
            </a:pPr>
            <a:r>
              <a:rPr lang="da-DK" sz="2400" i="1" smtClean="0">
                <a:latin typeface="verdana" pitchFamily="34" charset="0"/>
              </a:rPr>
              <a:t>Håndskriftsamlinger </a:t>
            </a:r>
          </a:p>
          <a:p>
            <a:pPr>
              <a:spcBef>
                <a:spcPts val="500"/>
              </a:spcBef>
              <a:spcAft>
                <a:spcPts val="500"/>
              </a:spcAft>
            </a:pPr>
            <a:r>
              <a:rPr lang="da-DK" sz="2400" i="1" smtClean="0">
                <a:latin typeface="verdana" pitchFamily="34" charset="0"/>
              </a:rPr>
              <a:t>Småtryk</a:t>
            </a:r>
          </a:p>
        </p:txBody>
      </p:sp>
      <p:pic>
        <p:nvPicPr>
          <p:cNvPr id="10243" name="Picture 3" descr="logo"/>
          <p:cNvPicPr>
            <a:picLocks noChangeAspect="1" noChangeArrowheads="1"/>
          </p:cNvPicPr>
          <p:nvPr/>
        </p:nvPicPr>
        <p:blipFill>
          <a:blip r:embed="rId2"/>
          <a:srcRect/>
          <a:stretch>
            <a:fillRect/>
          </a:stretch>
        </p:blipFill>
        <p:spPr bwMode="auto">
          <a:xfrm>
            <a:off x="304800" y="228600"/>
            <a:ext cx="6915150" cy="361950"/>
          </a:xfrm>
          <a:prstGeom prst="rect">
            <a:avLst/>
          </a:prstGeom>
          <a:noFill/>
          <a:ln w="9525">
            <a:noFill/>
            <a:miter lim="800000"/>
            <a:headEnd/>
            <a:tailEnd/>
          </a:ln>
        </p:spPr>
      </p:pic>
      <p:sp>
        <p:nvSpPr>
          <p:cNvPr id="10244" name="Rectangle 4"/>
          <p:cNvSpPr>
            <a:spLocks noGrp="1" noChangeArrowheads="1"/>
          </p:cNvSpPr>
          <p:nvPr>
            <p:ph type="title"/>
          </p:nvPr>
        </p:nvSpPr>
        <p:spPr>
          <a:xfrm>
            <a:off x="609600" y="1295400"/>
            <a:ext cx="7772400" cy="914400"/>
          </a:xfrm>
        </p:spPr>
        <p:txBody>
          <a:bodyPr/>
          <a:lstStyle/>
          <a:p>
            <a:r>
              <a:rPr lang="da-DK" sz="3600" smtClean="0">
                <a:latin typeface="verdana" pitchFamily="34" charset="0"/>
              </a:rPr>
              <a:t>Nationalsamlingsafdelingen</a:t>
            </a:r>
            <a:endParaRPr lang="da-DK" smtClean="0">
              <a:latin typeface="verdan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0"/>
            <a:ext cx="7772400" cy="1752600"/>
          </a:xfrm>
        </p:spPr>
        <p:txBody>
          <a:bodyPr/>
          <a:lstStyle/>
          <a:p>
            <a:r>
              <a:rPr lang="da-DK" smtClean="0"/>
              <a:t/>
            </a:r>
            <a:br>
              <a:rPr lang="da-DK" smtClean="0"/>
            </a:br>
            <a:r>
              <a:rPr lang="da-DK" smtClean="0"/>
              <a:t/>
            </a:r>
            <a:br>
              <a:rPr lang="da-DK" smtClean="0"/>
            </a:br>
            <a:r>
              <a:rPr lang="da-DK" smtClean="0"/>
              <a:t>Billedsamlingen</a:t>
            </a:r>
          </a:p>
        </p:txBody>
      </p:sp>
      <p:sp>
        <p:nvSpPr>
          <p:cNvPr id="11267" name="Rectangle 3"/>
          <p:cNvSpPr>
            <a:spLocks noGrp="1" noChangeArrowheads="1"/>
          </p:cNvSpPr>
          <p:nvPr>
            <p:ph type="body" idx="1"/>
          </p:nvPr>
        </p:nvSpPr>
        <p:spPr/>
        <p:txBody>
          <a:bodyPr/>
          <a:lstStyle/>
          <a:p>
            <a:r>
              <a:rPr lang="da-DK" smtClean="0"/>
              <a:t>Tilblivelse – hvilke typer billeder</a:t>
            </a:r>
          </a:p>
          <a:p>
            <a:r>
              <a:rPr lang="da-DK" smtClean="0"/>
              <a:t>Indhold</a:t>
            </a:r>
          </a:p>
          <a:p>
            <a:r>
              <a:rPr lang="da-DK" smtClean="0"/>
              <a:t>Datering</a:t>
            </a:r>
          </a:p>
          <a:p>
            <a:r>
              <a:rPr lang="da-DK" smtClean="0"/>
              <a:t>Tilgængelighed</a:t>
            </a:r>
          </a:p>
          <a:p>
            <a:endParaRPr lang="da-DK" smtClean="0"/>
          </a:p>
        </p:txBody>
      </p:sp>
      <p:pic>
        <p:nvPicPr>
          <p:cNvPr id="11268" name="Picture 4" descr="logo"/>
          <p:cNvPicPr>
            <a:picLocks noChangeAspect="1" noChangeArrowheads="1"/>
          </p:cNvPicPr>
          <p:nvPr/>
        </p:nvPicPr>
        <p:blipFill>
          <a:blip r:embed="rId2"/>
          <a:srcRect/>
          <a:stretch>
            <a:fillRect/>
          </a:stretch>
        </p:blipFill>
        <p:spPr bwMode="auto">
          <a:xfrm>
            <a:off x="304800" y="304800"/>
            <a:ext cx="6915150" cy="3619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p:txBody>
          <a:bodyPr/>
          <a:lstStyle/>
          <a:p>
            <a:r>
              <a:rPr lang="da-DK" smtClean="0"/>
              <a:t>Billedsamlingerne</a:t>
            </a:r>
          </a:p>
        </p:txBody>
      </p:sp>
      <p:sp>
        <p:nvSpPr>
          <p:cNvPr id="12291" name="Pladsholder til indhold 2"/>
          <p:cNvSpPr>
            <a:spLocks noGrp="1"/>
          </p:cNvSpPr>
          <p:nvPr>
            <p:ph idx="1"/>
          </p:nvPr>
        </p:nvSpPr>
        <p:spPr/>
        <p:txBody>
          <a:bodyPr/>
          <a:lstStyle/>
          <a:p>
            <a:r>
              <a:rPr lang="da-DK" smtClean="0"/>
              <a:t>Hovedsamlinger</a:t>
            </a:r>
          </a:p>
          <a:p>
            <a:r>
              <a:rPr lang="da-DK" smtClean="0"/>
              <a:t>Særsamlinger</a:t>
            </a:r>
          </a:p>
          <a:p>
            <a:r>
              <a:rPr lang="da-DK" smtClean="0"/>
              <a:t>Andre arkiver</a:t>
            </a:r>
          </a:p>
          <a:p>
            <a:r>
              <a:rPr lang="da-DK" smtClean="0"/>
              <a:t>Fotografarkiver</a:t>
            </a:r>
          </a:p>
          <a:p>
            <a:r>
              <a:rPr lang="da-DK" smtClean="0"/>
              <a:t>Digitale billeder</a:t>
            </a:r>
          </a:p>
          <a:p>
            <a:r>
              <a:rPr lang="da-DK" smtClean="0"/>
              <a:t>Nettet</a:t>
            </a:r>
          </a:p>
          <a:p>
            <a:endParaRPr lang="da-DK"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p:txBody>
          <a:bodyPr/>
          <a:lstStyle/>
          <a:p>
            <a:r>
              <a:rPr lang="da-DK" smtClean="0">
                <a:hlinkClick r:id="rId2"/>
              </a:rPr>
              <a:t>Digitaliserede billeder</a:t>
            </a:r>
            <a:r>
              <a:rPr lang="da-DK" smtClean="0"/>
              <a:t> guide</a:t>
            </a:r>
          </a:p>
        </p:txBody>
      </p:sp>
      <p:pic>
        <p:nvPicPr>
          <p:cNvPr id="13315" name="Picture 4"/>
          <p:cNvPicPr>
            <a:picLocks noGrp="1" noChangeAspect="1" noChangeArrowheads="1"/>
          </p:cNvPicPr>
          <p:nvPr>
            <p:ph idx="1"/>
          </p:nvPr>
        </p:nvPicPr>
        <p:blipFill>
          <a:blip r:embed="rId3"/>
          <a:srcRect/>
          <a:stretch>
            <a:fillRect/>
          </a:stretch>
        </p:blipFill>
        <p:spPr>
          <a:xfrm>
            <a:off x="2000250" y="1981200"/>
            <a:ext cx="5143500" cy="4114800"/>
          </a:xfr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title"/>
          </p:nvPr>
        </p:nvSpPr>
        <p:spPr/>
        <p:txBody>
          <a:bodyPr/>
          <a:lstStyle/>
          <a:p>
            <a:r>
              <a:rPr lang="da-DK" smtClean="0"/>
              <a:t>Hvad er online</a:t>
            </a:r>
          </a:p>
        </p:txBody>
      </p:sp>
      <p:sp>
        <p:nvSpPr>
          <p:cNvPr id="14339" name="Pladsholder til indhold 4"/>
          <p:cNvSpPr>
            <a:spLocks noGrp="1"/>
          </p:cNvSpPr>
          <p:nvPr>
            <p:ph idx="1"/>
          </p:nvPr>
        </p:nvSpPr>
        <p:spPr/>
        <p:txBody>
          <a:bodyPr/>
          <a:lstStyle/>
          <a:p>
            <a:r>
              <a:rPr lang="da-DK" smtClean="0"/>
              <a:t>Portrætregistrant m enkelte billeder</a:t>
            </a:r>
          </a:p>
          <a:p>
            <a:r>
              <a:rPr lang="da-DK" smtClean="0"/>
              <a:t>Portrætbase med kendte mennesker</a:t>
            </a:r>
          </a:p>
          <a:p>
            <a:r>
              <a:rPr lang="da-DK" smtClean="0"/>
              <a:t>Historiske Billeder 1914-1945</a:t>
            </a:r>
          </a:p>
          <a:p>
            <a:r>
              <a:rPr lang="da-DK" smtClean="0"/>
              <a:t>Rawert, Müllers Pinakotek</a:t>
            </a:r>
          </a:p>
          <a:p>
            <a:r>
              <a:rPr lang="da-DK" smtClean="0"/>
              <a:t>Københavns Topografi</a:t>
            </a:r>
          </a:p>
          <a:p>
            <a:r>
              <a:rPr lang="da-DK" smtClean="0"/>
              <a:t>Div oversigter- guide og emner</a:t>
            </a:r>
          </a:p>
          <a:p>
            <a:r>
              <a:rPr lang="da-DK" smtClean="0"/>
              <a:t>Luftfoto over dele af landet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body" idx="1"/>
          </p:nvPr>
        </p:nvSpPr>
        <p:spPr>
          <a:xfrm>
            <a:off x="609600" y="2667000"/>
            <a:ext cx="7772400" cy="3733800"/>
          </a:xfrm>
        </p:spPr>
        <p:txBody>
          <a:bodyPr/>
          <a:lstStyle/>
          <a:p>
            <a:pPr>
              <a:spcBef>
                <a:spcPts val="500"/>
              </a:spcBef>
              <a:spcAft>
                <a:spcPts val="500"/>
              </a:spcAft>
            </a:pPr>
            <a:r>
              <a:rPr lang="da-DK" sz="2400" smtClean="0">
                <a:latin typeface="verdana" pitchFamily="34" charset="0"/>
              </a:rPr>
              <a:t>Portrætsamlingen</a:t>
            </a:r>
          </a:p>
          <a:p>
            <a:pPr>
              <a:spcBef>
                <a:spcPts val="500"/>
              </a:spcBef>
              <a:spcAft>
                <a:spcPts val="500"/>
              </a:spcAft>
            </a:pPr>
            <a:r>
              <a:rPr lang="da-DK" sz="2400" smtClean="0">
                <a:latin typeface="verdana" pitchFamily="34" charset="0"/>
              </a:rPr>
              <a:t>Den topografiske samling </a:t>
            </a:r>
          </a:p>
          <a:p>
            <a:pPr>
              <a:spcBef>
                <a:spcPts val="500"/>
              </a:spcBef>
              <a:spcAft>
                <a:spcPts val="500"/>
              </a:spcAft>
            </a:pPr>
            <a:r>
              <a:rPr lang="da-DK" sz="2400" smtClean="0">
                <a:latin typeface="verdana" pitchFamily="34" charset="0"/>
              </a:rPr>
              <a:t>Den historisk-kronologiske samling</a:t>
            </a:r>
          </a:p>
        </p:txBody>
      </p:sp>
      <p:pic>
        <p:nvPicPr>
          <p:cNvPr id="15363" name="Picture 3" descr="logo"/>
          <p:cNvPicPr>
            <a:picLocks noChangeAspect="1" noChangeArrowheads="1"/>
          </p:cNvPicPr>
          <p:nvPr/>
        </p:nvPicPr>
        <p:blipFill>
          <a:blip r:embed="rId2"/>
          <a:srcRect/>
          <a:stretch>
            <a:fillRect/>
          </a:stretch>
        </p:blipFill>
        <p:spPr bwMode="auto">
          <a:xfrm>
            <a:off x="304800" y="228600"/>
            <a:ext cx="6915150" cy="361950"/>
          </a:xfrm>
          <a:prstGeom prst="rect">
            <a:avLst/>
          </a:prstGeom>
          <a:noFill/>
          <a:ln w="9525">
            <a:noFill/>
            <a:miter lim="800000"/>
            <a:headEnd/>
            <a:tailEnd/>
          </a:ln>
        </p:spPr>
      </p:pic>
      <p:sp>
        <p:nvSpPr>
          <p:cNvPr id="15364" name="Rectangle 4"/>
          <p:cNvSpPr>
            <a:spLocks noGrp="1" noChangeArrowheads="1"/>
          </p:cNvSpPr>
          <p:nvPr>
            <p:ph type="title"/>
          </p:nvPr>
        </p:nvSpPr>
        <p:spPr>
          <a:xfrm>
            <a:off x="609600" y="1295400"/>
            <a:ext cx="7772400" cy="914400"/>
          </a:xfrm>
        </p:spPr>
        <p:txBody>
          <a:bodyPr/>
          <a:lstStyle/>
          <a:p>
            <a:r>
              <a:rPr lang="da-DK" sz="3600" smtClean="0">
                <a:latin typeface="verdana" pitchFamily="34" charset="0"/>
              </a:rPr>
              <a:t>Hovedsamlingerne</a:t>
            </a:r>
            <a:endParaRPr lang="da-DK" smtClean="0">
              <a:latin typeface="verdana"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idx="4294967295"/>
          </p:nvPr>
        </p:nvSpPr>
        <p:spPr>
          <a:xfrm>
            <a:off x="0" y="1295400"/>
            <a:ext cx="7772400" cy="914400"/>
          </a:xfrm>
        </p:spPr>
        <p:txBody>
          <a:bodyPr/>
          <a:lstStyle/>
          <a:p>
            <a:r>
              <a:rPr lang="da-DK" sz="3600" smtClean="0">
                <a:latin typeface="verdana" pitchFamily="34" charset="0"/>
              </a:rPr>
              <a:t>Portrætsamlingen</a:t>
            </a:r>
            <a:endParaRPr lang="da-DK" smtClean="0">
              <a:latin typeface="verdana" pitchFamily="34" charset="0"/>
            </a:endParaRPr>
          </a:p>
        </p:txBody>
      </p:sp>
      <p:pic>
        <p:nvPicPr>
          <p:cNvPr id="16387" name="Picture 3" descr="logo"/>
          <p:cNvPicPr>
            <a:picLocks noChangeAspect="1" noChangeArrowheads="1"/>
          </p:cNvPicPr>
          <p:nvPr/>
        </p:nvPicPr>
        <p:blipFill>
          <a:blip r:embed="rId2"/>
          <a:srcRect/>
          <a:stretch>
            <a:fillRect/>
          </a:stretch>
        </p:blipFill>
        <p:spPr bwMode="auto">
          <a:xfrm>
            <a:off x="304800" y="228600"/>
            <a:ext cx="6915150" cy="361950"/>
          </a:xfrm>
          <a:prstGeom prst="rect">
            <a:avLst/>
          </a:prstGeom>
          <a:noFill/>
          <a:ln w="9525">
            <a:noFill/>
            <a:miter lim="800000"/>
            <a:headEnd/>
            <a:tailEnd/>
          </a:ln>
        </p:spPr>
      </p:pic>
      <p:sp>
        <p:nvSpPr>
          <p:cNvPr id="16388" name="Text Box 5"/>
          <p:cNvSpPr txBox="1">
            <a:spLocks noChangeArrowheads="1"/>
          </p:cNvSpPr>
          <p:nvPr/>
        </p:nvSpPr>
        <p:spPr bwMode="auto">
          <a:xfrm>
            <a:off x="684213" y="2708275"/>
            <a:ext cx="7777162" cy="2678113"/>
          </a:xfrm>
          <a:prstGeom prst="rect">
            <a:avLst/>
          </a:prstGeom>
          <a:noFill/>
          <a:ln w="9525">
            <a:noFill/>
            <a:miter lim="800000"/>
            <a:headEnd/>
            <a:tailEnd/>
          </a:ln>
        </p:spPr>
        <p:txBody>
          <a:bodyPr>
            <a:spAutoFit/>
          </a:bodyPr>
          <a:lstStyle/>
          <a:p>
            <a:pPr algn="ctr">
              <a:spcBef>
                <a:spcPct val="50000"/>
              </a:spcBef>
            </a:pPr>
            <a:r>
              <a:rPr lang="da-DK"/>
              <a:t>Portrætter af 72 000 danskere og 40 000 udlændinge. Alle personnavne kan søges i Portrætregistranten.</a:t>
            </a:r>
          </a:p>
          <a:p>
            <a:pPr algn="ctr">
              <a:spcBef>
                <a:spcPct val="50000"/>
              </a:spcBef>
            </a:pPr>
            <a:r>
              <a:rPr lang="da-DK"/>
              <a:t>Der er digitaliseret ca 25.000 portrætter af danskere døde før 1935</a:t>
            </a:r>
          </a:p>
          <a:p>
            <a:pPr algn="ctr">
              <a:spcBef>
                <a:spcPct val="50000"/>
              </a:spcBef>
            </a:pPr>
            <a:r>
              <a:rPr lang="da-DK"/>
              <a:t>Gruppebilleder</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4"/>
          <p:cNvSpPr>
            <a:spLocks noGrp="1"/>
          </p:cNvSpPr>
          <p:nvPr>
            <p:ph type="title"/>
          </p:nvPr>
        </p:nvSpPr>
        <p:spPr/>
        <p:txBody>
          <a:bodyPr/>
          <a:lstStyle/>
          <a:p>
            <a:r>
              <a:rPr lang="da-DK" smtClean="0"/>
              <a:t>Portrætsamlingen</a:t>
            </a:r>
          </a:p>
        </p:txBody>
      </p:sp>
      <p:pic>
        <p:nvPicPr>
          <p:cNvPr id="19459" name="Picture 2" descr="P:\Foredrags billeder\P1050967.JPG"/>
          <p:cNvPicPr>
            <a:picLocks noGrp="1" noChangeAspect="1" noChangeArrowheads="1"/>
          </p:cNvPicPr>
          <p:nvPr>
            <p:ph idx="1"/>
          </p:nvPr>
        </p:nvPicPr>
        <p:blipFill>
          <a:blip r:embed="rId2"/>
          <a:srcRect/>
          <a:stretch>
            <a:fillRect/>
          </a:stretch>
        </p:blipFill>
        <p:spPr>
          <a:xfrm>
            <a:off x="2667000" y="2608263"/>
            <a:ext cx="3810000" cy="2860675"/>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el 1"/>
          <p:cNvSpPr>
            <a:spLocks noGrp="1"/>
          </p:cNvSpPr>
          <p:nvPr>
            <p:ph type="title"/>
          </p:nvPr>
        </p:nvSpPr>
        <p:spPr/>
        <p:txBody>
          <a:bodyPr/>
          <a:lstStyle/>
          <a:p>
            <a:r>
              <a:rPr lang="da-DK" smtClean="0">
                <a:hlinkClick r:id="rId2"/>
              </a:rPr>
              <a:t>Portrætregistranten</a:t>
            </a:r>
            <a:endParaRPr lang="en-US" smtClean="0"/>
          </a:p>
        </p:txBody>
      </p:sp>
      <p:pic>
        <p:nvPicPr>
          <p:cNvPr id="20483" name="Picture 2"/>
          <p:cNvPicPr>
            <a:picLocks noGrp="1" noChangeAspect="1" noChangeArrowheads="1"/>
          </p:cNvPicPr>
          <p:nvPr>
            <p:ph idx="1"/>
          </p:nvPr>
        </p:nvPicPr>
        <p:blipFill>
          <a:blip r:embed="rId3"/>
          <a:srcRect/>
          <a:stretch>
            <a:fillRect/>
          </a:stretch>
        </p:blipFill>
        <p:spPr>
          <a:xfrm>
            <a:off x="2000250" y="1981200"/>
            <a:ext cx="5143500" cy="4114800"/>
          </a:xfr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p:txBody>
          <a:bodyPr/>
          <a:lstStyle/>
          <a:p>
            <a:r>
              <a:rPr lang="da-DK" smtClean="0"/>
              <a:t>Øvrige portrætsøgninger</a:t>
            </a:r>
          </a:p>
        </p:txBody>
      </p:sp>
      <p:sp>
        <p:nvSpPr>
          <p:cNvPr id="22531" name="Pladsholder til indhold 2"/>
          <p:cNvSpPr>
            <a:spLocks noGrp="1"/>
          </p:cNvSpPr>
          <p:nvPr>
            <p:ph idx="1"/>
          </p:nvPr>
        </p:nvSpPr>
        <p:spPr/>
        <p:txBody>
          <a:bodyPr/>
          <a:lstStyle/>
          <a:p>
            <a:r>
              <a:rPr lang="da-DK" smtClean="0"/>
              <a:t>Dagens Nyheder</a:t>
            </a:r>
          </a:p>
          <a:p>
            <a:r>
              <a:rPr lang="da-DK" smtClean="0"/>
              <a:t>Aftenbladet</a:t>
            </a:r>
          </a:p>
          <a:p>
            <a:r>
              <a:rPr lang="da-DK" smtClean="0"/>
              <a:t>Pressehuset</a:t>
            </a:r>
          </a:p>
          <a:p>
            <a:r>
              <a:rPr lang="da-DK" smtClean="0"/>
              <a:t>Tidens kvinder</a:t>
            </a:r>
          </a:p>
          <a:p>
            <a:r>
              <a:rPr lang="da-DK" smtClean="0"/>
              <a:t>Helmer Lund Hansen</a:t>
            </a:r>
          </a:p>
          <a:p>
            <a:r>
              <a:rPr lang="da-DK" smtClean="0"/>
              <a:t>Mogens von Haven</a:t>
            </a:r>
          </a:p>
          <a:p>
            <a:r>
              <a:rPr lang="da-DK" smtClean="0"/>
              <a:t>Fotografprotokoller (mange forskellige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p:txBody>
          <a:bodyPr/>
          <a:lstStyle/>
          <a:p>
            <a:r>
              <a:rPr lang="da-DK" sz="4000" smtClean="0"/>
              <a:t/>
            </a:r>
            <a:br>
              <a:rPr lang="da-DK" sz="4000" smtClean="0"/>
            </a:br>
            <a:r>
              <a:rPr lang="da-DK" sz="4000" smtClean="0"/>
              <a:t/>
            </a:r>
            <a:br>
              <a:rPr lang="da-DK" sz="4000" smtClean="0"/>
            </a:br>
            <a:endParaRPr lang="da-DK" sz="4000" smtClean="0"/>
          </a:p>
        </p:txBody>
      </p:sp>
      <p:sp>
        <p:nvSpPr>
          <p:cNvPr id="24579" name="Rectangle 6"/>
          <p:cNvSpPr>
            <a:spLocks noGrp="1" noChangeArrowheads="1"/>
          </p:cNvSpPr>
          <p:nvPr>
            <p:ph type="subTitle" idx="1"/>
          </p:nvPr>
        </p:nvSpPr>
        <p:spPr>
          <a:xfrm>
            <a:off x="1371600" y="1412875"/>
            <a:ext cx="6400800" cy="4225925"/>
          </a:xfrm>
        </p:spPr>
        <p:txBody>
          <a:bodyPr/>
          <a:lstStyle/>
          <a:p>
            <a:r>
              <a:rPr lang="da-DK" smtClean="0">
                <a:latin typeface="verdana" pitchFamily="34" charset="0"/>
              </a:rPr>
              <a:t>   Den topografiske samling</a:t>
            </a:r>
          </a:p>
          <a:p>
            <a:endParaRPr lang="da-DK" smtClean="0">
              <a:latin typeface="verdana" pitchFamily="34" charset="0"/>
            </a:endParaRPr>
          </a:p>
          <a:p>
            <a:r>
              <a:rPr lang="da-DK" smtClean="0">
                <a:latin typeface="verdana" pitchFamily="34" charset="0"/>
              </a:rPr>
              <a:t>500 000 topografiske billeder fra Danmark og udlandet</a:t>
            </a:r>
          </a:p>
          <a:p>
            <a:r>
              <a:rPr lang="da-DK" smtClean="0">
                <a:latin typeface="verdana" pitchFamily="34" charset="0"/>
              </a:rPr>
              <a:t>50 000 er digitaliseret og kan søges i Den Nationale Billedbase</a:t>
            </a:r>
          </a:p>
        </p:txBody>
      </p:sp>
      <p:pic>
        <p:nvPicPr>
          <p:cNvPr id="24580" name="Picture 4" descr="logo"/>
          <p:cNvPicPr>
            <a:picLocks noChangeAspect="1" noChangeArrowheads="1"/>
          </p:cNvPicPr>
          <p:nvPr/>
        </p:nvPicPr>
        <p:blipFill>
          <a:blip r:embed="rId2"/>
          <a:srcRect/>
          <a:stretch>
            <a:fillRect/>
          </a:stretch>
        </p:blipFill>
        <p:spPr bwMode="auto">
          <a:xfrm>
            <a:off x="381000" y="457200"/>
            <a:ext cx="6915150" cy="361950"/>
          </a:xfrm>
          <a:prstGeom prst="rect">
            <a:avLst/>
          </a:prstGeom>
          <a:noFill/>
          <a:ln w="9525">
            <a:noFill/>
            <a:miter lim="800000"/>
            <a:headEnd/>
            <a:tailEnd/>
          </a:ln>
        </p:spPr>
      </p:pic>
      <p:sp>
        <p:nvSpPr>
          <p:cNvPr id="24581" name="Text Box 5"/>
          <p:cNvSpPr txBox="1">
            <a:spLocks noChangeArrowheads="1"/>
          </p:cNvSpPr>
          <p:nvPr/>
        </p:nvSpPr>
        <p:spPr bwMode="auto">
          <a:xfrm flipV="1">
            <a:off x="1563688" y="2760663"/>
            <a:ext cx="6321425" cy="457200"/>
          </a:xfrm>
          <a:prstGeom prst="rect">
            <a:avLst/>
          </a:prstGeom>
          <a:noFill/>
          <a:ln w="9525">
            <a:noFill/>
            <a:miter lim="800000"/>
            <a:headEnd/>
            <a:tailEnd/>
          </a:ln>
        </p:spPr>
        <p:txBody>
          <a:bodyPr>
            <a:spAutoFit/>
          </a:bodyPr>
          <a:lstStyle/>
          <a:p>
            <a:pPr algn="ctr">
              <a:spcBef>
                <a:spcPct val="50000"/>
              </a:spcBef>
            </a:pPr>
            <a:r>
              <a:rPr lang="da-DK">
                <a:latin typeface="Times New Roman" pitchFamily="18" charset="0"/>
              </a:rPr>
              <a: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el 1"/>
          <p:cNvSpPr>
            <a:spLocks noGrp="1"/>
          </p:cNvSpPr>
          <p:nvPr>
            <p:ph type="title"/>
          </p:nvPr>
        </p:nvSpPr>
        <p:spPr/>
        <p:txBody>
          <a:bodyPr/>
          <a:lstStyle/>
          <a:p>
            <a:r>
              <a:rPr lang="da-DK" smtClean="0"/>
              <a:t>Topografiske samlinger</a:t>
            </a:r>
          </a:p>
        </p:txBody>
      </p:sp>
      <p:sp>
        <p:nvSpPr>
          <p:cNvPr id="25603" name="Pladsholder til indhold 2"/>
          <p:cNvSpPr>
            <a:spLocks noGrp="1"/>
          </p:cNvSpPr>
          <p:nvPr>
            <p:ph sz="half" idx="1"/>
          </p:nvPr>
        </p:nvSpPr>
        <p:spPr/>
        <p:txBody>
          <a:bodyPr/>
          <a:lstStyle/>
          <a:p>
            <a:r>
              <a:rPr lang="da-DK" smtClean="0"/>
              <a:t>Opdelt regionalt</a:t>
            </a:r>
          </a:p>
          <a:p>
            <a:r>
              <a:rPr lang="da-DK" smtClean="0"/>
              <a:t>Kbh, Resten af landet</a:t>
            </a:r>
          </a:p>
          <a:p>
            <a:r>
              <a:rPr lang="da-DK" smtClean="0"/>
              <a:t>Alfabetisk efter by</a:t>
            </a:r>
          </a:p>
          <a:p>
            <a:r>
              <a:rPr lang="da-DK" smtClean="0"/>
              <a:t>Underdelt i gader mm</a:t>
            </a:r>
          </a:p>
        </p:txBody>
      </p:sp>
      <p:sp>
        <p:nvSpPr>
          <p:cNvPr id="25604" name="Pladsholder til indhold 3"/>
          <p:cNvSpPr>
            <a:spLocks noGrp="1"/>
          </p:cNvSpPr>
          <p:nvPr>
            <p:ph sz="half" idx="2"/>
          </p:nvPr>
        </p:nvSpPr>
        <p:spPr/>
        <p:txBody>
          <a:bodyPr/>
          <a:lstStyle/>
          <a:p>
            <a:r>
              <a:rPr lang="da-DK" smtClean="0"/>
              <a:t>Placeret efter format</a:t>
            </a:r>
          </a:p>
          <a:p>
            <a:r>
              <a:rPr lang="da-DK" smtClean="0"/>
              <a:t>Oktav  8</a:t>
            </a:r>
          </a:p>
          <a:p>
            <a:r>
              <a:rPr lang="da-DK" smtClean="0"/>
              <a:t>Kvart  4</a:t>
            </a:r>
          </a:p>
          <a:p>
            <a:r>
              <a:rPr lang="da-DK" smtClean="0"/>
              <a:t>Folio  2</a:t>
            </a:r>
          </a:p>
          <a:p>
            <a:r>
              <a:rPr lang="da-DK" smtClean="0"/>
              <a:t>Folio plus   2+</a:t>
            </a:r>
          </a:p>
          <a:p>
            <a:r>
              <a:rPr lang="da-DK" smtClean="0"/>
              <a:t>St folio</a:t>
            </a:r>
          </a:p>
          <a:p>
            <a:endParaRPr lang="da-DK"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el 1"/>
          <p:cNvSpPr>
            <a:spLocks noGrp="1"/>
          </p:cNvSpPr>
          <p:nvPr>
            <p:ph type="title"/>
          </p:nvPr>
        </p:nvSpPr>
        <p:spPr/>
        <p:txBody>
          <a:bodyPr/>
          <a:lstStyle/>
          <a:p>
            <a:r>
              <a:rPr lang="da-DK" smtClean="0"/>
              <a:t>Postkort</a:t>
            </a:r>
          </a:p>
        </p:txBody>
      </p:sp>
      <p:pic>
        <p:nvPicPr>
          <p:cNvPr id="28675" name="Picture 5" descr="E:\DCIM\106_PANA\P1060073.JPG"/>
          <p:cNvPicPr>
            <a:picLocks noGrp="1" noChangeAspect="1" noChangeArrowheads="1"/>
          </p:cNvPicPr>
          <p:nvPr>
            <p:ph sz="half" idx="1"/>
          </p:nvPr>
        </p:nvPicPr>
        <p:blipFill>
          <a:blip r:embed="rId2"/>
          <a:srcRect/>
          <a:stretch>
            <a:fillRect/>
          </a:stretch>
        </p:blipFill>
        <p:spPr>
          <a:xfrm>
            <a:off x="685800" y="2609850"/>
            <a:ext cx="3810000" cy="2857500"/>
          </a:xfrm>
          <a:noFill/>
        </p:spPr>
      </p:pic>
      <p:pic>
        <p:nvPicPr>
          <p:cNvPr id="28676" name="Picture 6" descr="E:\DCIM\106_PANA\P1060074.JPG"/>
          <p:cNvPicPr>
            <a:picLocks noGrp="1" noChangeAspect="1" noChangeArrowheads="1"/>
          </p:cNvPicPr>
          <p:nvPr>
            <p:ph sz="half" idx="2"/>
          </p:nvPr>
        </p:nvPicPr>
        <p:blipFill>
          <a:blip r:embed="rId3"/>
          <a:srcRect/>
          <a:stretch>
            <a:fillRect/>
          </a:stretch>
        </p:blipFill>
        <p:spPr>
          <a:xfrm>
            <a:off x="4648200" y="2609850"/>
            <a:ext cx="3810000" cy="2857500"/>
          </a:xfr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a:xfrm>
            <a:off x="685800" y="0"/>
            <a:ext cx="7772400" cy="3429000"/>
          </a:xfrm>
        </p:spPr>
        <p:txBody>
          <a:bodyPr/>
          <a:lstStyle/>
          <a:p>
            <a:r>
              <a:rPr lang="da-DK" smtClean="0"/>
              <a:t/>
            </a:r>
            <a:br>
              <a:rPr lang="da-DK" smtClean="0"/>
            </a:br>
            <a:r>
              <a:rPr lang="da-DK" smtClean="0"/>
              <a:t/>
            </a:r>
            <a:br>
              <a:rPr lang="da-DK" smtClean="0"/>
            </a:br>
            <a:r>
              <a:rPr lang="da-DK" smtClean="0">
                <a:latin typeface="verdana" pitchFamily="34" charset="0"/>
              </a:rPr>
              <a:t>Den historisk-kronologiske samling</a:t>
            </a:r>
          </a:p>
        </p:txBody>
      </p:sp>
      <p:sp>
        <p:nvSpPr>
          <p:cNvPr id="29699" name="Rectangle 3"/>
          <p:cNvSpPr>
            <a:spLocks noGrp="1" noChangeArrowheads="1"/>
          </p:cNvSpPr>
          <p:nvPr>
            <p:ph type="subTitle" idx="1"/>
          </p:nvPr>
        </p:nvSpPr>
        <p:spPr/>
        <p:txBody>
          <a:bodyPr/>
          <a:lstStyle/>
          <a:p>
            <a:pPr>
              <a:lnSpc>
                <a:spcPct val="90000"/>
              </a:lnSpc>
            </a:pPr>
            <a:r>
              <a:rPr lang="da-DK" sz="2400" smtClean="0">
                <a:latin typeface="verdana" pitchFamily="34" charset="0"/>
              </a:rPr>
              <a:t>Ca. 100.000 billeder af historiske begivenheder</a:t>
            </a:r>
          </a:p>
          <a:p>
            <a:pPr>
              <a:lnSpc>
                <a:spcPct val="90000"/>
              </a:lnSpc>
            </a:pPr>
            <a:r>
              <a:rPr lang="da-DK" sz="2400" smtClean="0">
                <a:latin typeface="verdana" pitchFamily="34" charset="0"/>
              </a:rPr>
              <a:t>Billeder fra Danmarks besættelse </a:t>
            </a:r>
          </a:p>
          <a:p>
            <a:pPr>
              <a:lnSpc>
                <a:spcPct val="90000"/>
              </a:lnSpc>
            </a:pPr>
            <a:r>
              <a:rPr lang="da-DK" sz="2400" smtClean="0">
                <a:latin typeface="verdana" pitchFamily="34" charset="0"/>
              </a:rPr>
              <a:t>kan søges i Den Nationale Billedbase</a:t>
            </a:r>
          </a:p>
        </p:txBody>
      </p:sp>
      <p:pic>
        <p:nvPicPr>
          <p:cNvPr id="29700" name="Picture 4" descr="logo"/>
          <p:cNvPicPr>
            <a:picLocks noChangeAspect="1" noChangeArrowheads="1"/>
          </p:cNvPicPr>
          <p:nvPr/>
        </p:nvPicPr>
        <p:blipFill>
          <a:blip r:embed="rId2"/>
          <a:srcRect/>
          <a:stretch>
            <a:fillRect/>
          </a:stretch>
        </p:blipFill>
        <p:spPr bwMode="auto">
          <a:xfrm>
            <a:off x="381000" y="457200"/>
            <a:ext cx="6915150" cy="36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p:txBody>
          <a:bodyPr/>
          <a:lstStyle/>
          <a:p>
            <a:r>
              <a:rPr lang="da-DK" smtClean="0"/>
              <a:t>Hist Blade</a:t>
            </a:r>
          </a:p>
        </p:txBody>
      </p:sp>
      <p:pic>
        <p:nvPicPr>
          <p:cNvPr id="31747" name="Picture 2" descr="P:\Foredrags billeder\P1050983.JPG"/>
          <p:cNvPicPr>
            <a:picLocks noGrp="1" noChangeAspect="1" noChangeArrowheads="1"/>
          </p:cNvPicPr>
          <p:nvPr>
            <p:ph sz="half" idx="1"/>
          </p:nvPr>
        </p:nvPicPr>
        <p:blipFill>
          <a:blip r:embed="rId2"/>
          <a:srcRect/>
          <a:stretch>
            <a:fillRect/>
          </a:stretch>
        </p:blipFill>
        <p:spPr>
          <a:xfrm>
            <a:off x="1047750" y="1981200"/>
            <a:ext cx="3086100" cy="4114800"/>
          </a:xfrm>
          <a:noFill/>
        </p:spPr>
      </p:pic>
      <p:pic>
        <p:nvPicPr>
          <p:cNvPr id="31748" name="Picture 3" descr="P:\Foredrags billeder\P1050984.JPG"/>
          <p:cNvPicPr>
            <a:picLocks noGrp="1" noChangeAspect="1" noChangeArrowheads="1"/>
          </p:cNvPicPr>
          <p:nvPr>
            <p:ph sz="half" idx="2"/>
          </p:nvPr>
        </p:nvPicPr>
        <p:blipFill>
          <a:blip r:embed="rId3"/>
          <a:srcRect/>
          <a:stretch>
            <a:fillRect/>
          </a:stretch>
        </p:blipFill>
        <p:spPr>
          <a:xfrm>
            <a:off x="4648200" y="2609850"/>
            <a:ext cx="3810000" cy="2857500"/>
          </a:xfr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el 4"/>
          <p:cNvSpPr>
            <a:spLocks noGrp="1"/>
          </p:cNvSpPr>
          <p:nvPr>
            <p:ph type="title"/>
          </p:nvPr>
        </p:nvSpPr>
        <p:spPr/>
        <p:txBody>
          <a:bodyPr/>
          <a:lstStyle/>
          <a:p>
            <a:r>
              <a:rPr lang="da-DK" smtClean="0">
                <a:hlinkClick r:id="rId2"/>
              </a:rPr>
              <a:t>Billedsamlingen</a:t>
            </a:r>
            <a:endParaRPr lang="da-DK" smtClean="0"/>
          </a:p>
        </p:txBody>
      </p:sp>
      <p:sp>
        <p:nvSpPr>
          <p:cNvPr id="34819" name="Pladsholder til indhold 5"/>
          <p:cNvSpPr>
            <a:spLocks noGrp="1"/>
          </p:cNvSpPr>
          <p:nvPr>
            <p:ph idx="1"/>
          </p:nvPr>
        </p:nvSpPr>
        <p:spPr/>
        <p:txBody>
          <a:bodyPr/>
          <a:lstStyle/>
          <a:p>
            <a:r>
              <a:rPr lang="da-DK" b="1" smtClean="0"/>
              <a:t>Albumsamlingen</a:t>
            </a:r>
          </a:p>
          <a:p>
            <a:r>
              <a:rPr lang="da-DK" b="1" smtClean="0"/>
              <a:t>Avis- og bladarkiver</a:t>
            </a:r>
          </a:p>
          <a:p>
            <a:r>
              <a:rPr lang="da-DK" b="1" smtClean="0"/>
              <a:t>Diversesamlingen</a:t>
            </a:r>
          </a:p>
          <a:p>
            <a:r>
              <a:rPr lang="da-DK" b="1" smtClean="0"/>
              <a:t>Fotografarkiver</a:t>
            </a:r>
          </a:p>
          <a:p>
            <a:r>
              <a:rPr lang="da-DK" b="1" smtClean="0"/>
              <a:t>Plakatsamlingen</a:t>
            </a:r>
          </a:p>
          <a:p>
            <a:r>
              <a:rPr lang="da-DK" b="1" smtClean="0"/>
              <a:t>Virksomheds- og institutionsarkiver</a:t>
            </a:r>
          </a:p>
          <a:p>
            <a:r>
              <a:rPr lang="da-DK" b="1" smtClean="0"/>
              <a:t>Øvrige</a:t>
            </a:r>
          </a:p>
          <a:p>
            <a:endParaRPr lang="da-DK"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ctrTitle"/>
          </p:nvPr>
        </p:nvSpPr>
        <p:spPr>
          <a:xfrm>
            <a:off x="685800" y="0"/>
            <a:ext cx="7772400" cy="3429000"/>
          </a:xfrm>
        </p:spPr>
        <p:txBody>
          <a:bodyPr/>
          <a:lstStyle/>
          <a:p>
            <a:r>
              <a:rPr lang="da-DK" smtClean="0"/>
              <a:t/>
            </a:r>
            <a:br>
              <a:rPr lang="da-DK" smtClean="0"/>
            </a:br>
            <a:r>
              <a:rPr lang="da-DK" smtClean="0"/>
              <a:t/>
            </a:r>
            <a:br>
              <a:rPr lang="da-DK" smtClean="0"/>
            </a:br>
            <a:r>
              <a:rPr lang="da-DK" smtClean="0"/>
              <a:t>Den Nationale Billedbase</a:t>
            </a:r>
          </a:p>
        </p:txBody>
      </p:sp>
      <p:sp>
        <p:nvSpPr>
          <p:cNvPr id="35843" name="Rectangle 3"/>
          <p:cNvSpPr>
            <a:spLocks noGrp="1" noChangeArrowheads="1"/>
          </p:cNvSpPr>
          <p:nvPr>
            <p:ph type="subTitle" idx="1"/>
          </p:nvPr>
        </p:nvSpPr>
        <p:spPr>
          <a:xfrm>
            <a:off x="1371600" y="2895600"/>
            <a:ext cx="6400800" cy="3276600"/>
          </a:xfrm>
        </p:spPr>
        <p:txBody>
          <a:bodyPr/>
          <a:lstStyle/>
          <a:p>
            <a:r>
              <a:rPr lang="da-DK" smtClean="0"/>
              <a:t>75.000 billeder </a:t>
            </a:r>
          </a:p>
          <a:p>
            <a:r>
              <a:rPr lang="da-DK" smtClean="0"/>
              <a:t>Københavns topografi</a:t>
            </a:r>
          </a:p>
          <a:p>
            <a:r>
              <a:rPr lang="da-DK" smtClean="0"/>
              <a:t>Grønlands topografi</a:t>
            </a:r>
          </a:p>
          <a:p>
            <a:r>
              <a:rPr lang="da-DK" smtClean="0"/>
              <a:t>Danmarks Besættelse</a:t>
            </a:r>
          </a:p>
          <a:p>
            <a:r>
              <a:rPr lang="da-DK" smtClean="0"/>
              <a:t>Müllers Pinakotek</a:t>
            </a:r>
          </a:p>
          <a:p>
            <a:r>
              <a:rPr lang="da-DK" smtClean="0"/>
              <a:t>Rawerts samling</a:t>
            </a:r>
          </a:p>
          <a:p>
            <a:endParaRPr lang="da-DK" smtClean="0"/>
          </a:p>
          <a:p>
            <a:r>
              <a:rPr lang="da-DK" smtClean="0"/>
              <a:t>      </a:t>
            </a:r>
          </a:p>
        </p:txBody>
      </p:sp>
      <p:pic>
        <p:nvPicPr>
          <p:cNvPr id="35844" name="Picture 4" descr="logo"/>
          <p:cNvPicPr>
            <a:picLocks noChangeAspect="1" noChangeArrowheads="1"/>
          </p:cNvPicPr>
          <p:nvPr/>
        </p:nvPicPr>
        <p:blipFill>
          <a:blip r:embed="rId2"/>
          <a:srcRect/>
          <a:stretch>
            <a:fillRect/>
          </a:stretch>
        </p:blipFill>
        <p:spPr bwMode="auto">
          <a:xfrm>
            <a:off x="381000" y="457200"/>
            <a:ext cx="6915150" cy="36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el 1"/>
          <p:cNvSpPr>
            <a:spLocks noGrp="1"/>
          </p:cNvSpPr>
          <p:nvPr>
            <p:ph type="title"/>
          </p:nvPr>
        </p:nvSpPr>
        <p:spPr/>
        <p:txBody>
          <a:bodyPr/>
          <a:lstStyle/>
          <a:p>
            <a:r>
              <a:rPr lang="da-DK" smtClean="0"/>
              <a:t>Müllers Pinakotek</a:t>
            </a:r>
          </a:p>
        </p:txBody>
      </p:sp>
      <p:pic>
        <p:nvPicPr>
          <p:cNvPr id="36867" name="Picture 5"/>
          <p:cNvPicPr>
            <a:picLocks noGrp="1" noChangeAspect="1" noChangeArrowheads="1"/>
          </p:cNvPicPr>
          <p:nvPr>
            <p:ph sz="half" idx="1"/>
          </p:nvPr>
        </p:nvPicPr>
        <p:blipFill>
          <a:blip r:embed="rId2"/>
          <a:srcRect/>
          <a:stretch>
            <a:fillRect/>
          </a:stretch>
        </p:blipFill>
        <p:spPr>
          <a:xfrm>
            <a:off x="685800" y="2514600"/>
            <a:ext cx="3810000" cy="3048000"/>
          </a:xfrm>
          <a:noFill/>
        </p:spPr>
      </p:pic>
      <p:pic>
        <p:nvPicPr>
          <p:cNvPr id="36868" name="Picture 6" descr="C:\Users\hd\Documents\fredericia mp.jpg"/>
          <p:cNvPicPr>
            <a:picLocks noGrp="1" noChangeAspect="1" noChangeArrowheads="1"/>
          </p:cNvPicPr>
          <p:nvPr>
            <p:ph sz="half" idx="2"/>
          </p:nvPr>
        </p:nvPicPr>
        <p:blipFill>
          <a:blip r:embed="rId3"/>
          <a:srcRect/>
          <a:stretch>
            <a:fillRect/>
          </a:stretch>
        </p:blipFill>
        <p:spPr>
          <a:xfrm>
            <a:off x="4648200" y="2476500"/>
            <a:ext cx="3810000" cy="3124200"/>
          </a:xfr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el 1"/>
          <p:cNvSpPr>
            <a:spLocks noGrp="1"/>
          </p:cNvSpPr>
          <p:nvPr>
            <p:ph type="title"/>
          </p:nvPr>
        </p:nvSpPr>
        <p:spPr/>
        <p:txBody>
          <a:bodyPr/>
          <a:lstStyle/>
          <a:p>
            <a:r>
              <a:rPr lang="da-DK" smtClean="0"/>
              <a:t>Müllers Pinakotek</a:t>
            </a:r>
          </a:p>
        </p:txBody>
      </p:sp>
      <p:pic>
        <p:nvPicPr>
          <p:cNvPr id="38915" name="Picture 2" descr="C:\Users\hd\Pictures\mp002051.jpg"/>
          <p:cNvPicPr>
            <a:picLocks noGrp="1" noChangeAspect="1" noChangeArrowheads="1"/>
          </p:cNvPicPr>
          <p:nvPr>
            <p:ph idx="1"/>
          </p:nvPr>
        </p:nvPicPr>
        <p:blipFill>
          <a:blip r:embed="rId2"/>
          <a:srcRect/>
          <a:stretch>
            <a:fillRect/>
          </a:stretch>
        </p:blipFill>
        <p:spPr>
          <a:xfrm>
            <a:off x="2047875" y="1981200"/>
            <a:ext cx="5048250" cy="4114800"/>
          </a:xfr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el 1"/>
          <p:cNvSpPr>
            <a:spLocks noGrp="1"/>
          </p:cNvSpPr>
          <p:nvPr>
            <p:ph type="title"/>
          </p:nvPr>
        </p:nvSpPr>
        <p:spPr/>
        <p:txBody>
          <a:bodyPr/>
          <a:lstStyle/>
          <a:p>
            <a:r>
              <a:rPr lang="da-DK" smtClean="0"/>
              <a:t>Album</a:t>
            </a:r>
          </a:p>
        </p:txBody>
      </p:sp>
      <p:pic>
        <p:nvPicPr>
          <p:cNvPr id="39939" name="Picture 2" descr="P:\Foredrags billeder\P1050956.JPG"/>
          <p:cNvPicPr>
            <a:picLocks noGrp="1" noChangeAspect="1" noChangeArrowheads="1"/>
          </p:cNvPicPr>
          <p:nvPr>
            <p:ph idx="1"/>
          </p:nvPr>
        </p:nvPicPr>
        <p:blipFill>
          <a:blip r:embed="rId2"/>
          <a:srcRect/>
          <a:stretch>
            <a:fillRect/>
          </a:stretch>
        </p:blipFill>
        <p:spPr>
          <a:xfrm>
            <a:off x="1828800" y="1981200"/>
            <a:ext cx="5486400" cy="4114800"/>
          </a:xfr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el 1"/>
          <p:cNvSpPr>
            <a:spLocks noGrp="1"/>
          </p:cNvSpPr>
          <p:nvPr>
            <p:ph type="title"/>
          </p:nvPr>
        </p:nvSpPr>
        <p:spPr/>
        <p:txBody>
          <a:bodyPr/>
          <a:lstStyle/>
          <a:p>
            <a:r>
              <a:rPr lang="da-DK" smtClean="0"/>
              <a:t>Album Dansk Vestindien</a:t>
            </a:r>
          </a:p>
        </p:txBody>
      </p:sp>
      <p:pic>
        <p:nvPicPr>
          <p:cNvPr id="41987" name="Picture 2" descr="P:\Foredrags billeder\P1050959.JPG"/>
          <p:cNvPicPr>
            <a:picLocks noGrp="1" noChangeAspect="1" noChangeArrowheads="1"/>
          </p:cNvPicPr>
          <p:nvPr>
            <p:ph sz="half" idx="1"/>
          </p:nvPr>
        </p:nvPicPr>
        <p:blipFill>
          <a:blip r:embed="rId2"/>
          <a:srcRect/>
          <a:stretch>
            <a:fillRect/>
          </a:stretch>
        </p:blipFill>
        <p:spPr>
          <a:xfrm>
            <a:off x="685800" y="2609850"/>
            <a:ext cx="3810000" cy="2857500"/>
          </a:xfrm>
          <a:noFill/>
        </p:spPr>
      </p:pic>
      <p:pic>
        <p:nvPicPr>
          <p:cNvPr id="41988" name="Picture 3" descr="P:\Foredrags billeder\P1050960.JPG"/>
          <p:cNvPicPr>
            <a:picLocks noGrp="1" noChangeAspect="1" noChangeArrowheads="1"/>
          </p:cNvPicPr>
          <p:nvPr>
            <p:ph sz="half" idx="2"/>
          </p:nvPr>
        </p:nvPicPr>
        <p:blipFill>
          <a:blip r:embed="rId3"/>
          <a:srcRect/>
          <a:stretch>
            <a:fillRect/>
          </a:stretch>
        </p:blipFill>
        <p:spPr>
          <a:xfrm>
            <a:off x="4648200" y="2609850"/>
            <a:ext cx="3810000" cy="2857500"/>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el 1"/>
          <p:cNvSpPr>
            <a:spLocks noGrp="1"/>
          </p:cNvSpPr>
          <p:nvPr>
            <p:ph type="title"/>
          </p:nvPr>
        </p:nvSpPr>
        <p:spPr/>
        <p:txBody>
          <a:bodyPr/>
          <a:lstStyle/>
          <a:p>
            <a:r>
              <a:rPr lang="da-DK" smtClean="0"/>
              <a:t>Türck</a:t>
            </a:r>
          </a:p>
        </p:txBody>
      </p:sp>
      <p:pic>
        <p:nvPicPr>
          <p:cNvPr id="44035" name="Picture 5" descr="E:\DCIM\104_PANA\P1040810.JPG"/>
          <p:cNvPicPr>
            <a:picLocks noGrp="1" noChangeAspect="1" noChangeArrowheads="1"/>
          </p:cNvPicPr>
          <p:nvPr>
            <p:ph sz="half" idx="2"/>
          </p:nvPr>
        </p:nvPicPr>
        <p:blipFill>
          <a:blip r:embed="rId2"/>
          <a:srcRect/>
          <a:stretch>
            <a:fillRect/>
          </a:stretch>
        </p:blipFill>
        <p:spPr>
          <a:xfrm>
            <a:off x="4648200" y="2609850"/>
            <a:ext cx="3810000" cy="2857500"/>
          </a:xfrm>
          <a:noFill/>
        </p:spPr>
      </p:pic>
      <p:pic>
        <p:nvPicPr>
          <p:cNvPr id="44036" name="Picture 5" descr="P:\Foredrags billeder\P1050975.JPG"/>
          <p:cNvPicPr>
            <a:picLocks noGrp="1" noChangeAspect="1" noChangeArrowheads="1"/>
          </p:cNvPicPr>
          <p:nvPr>
            <p:ph sz="half" idx="1"/>
          </p:nvPr>
        </p:nvPicPr>
        <p:blipFill>
          <a:blip r:embed="rId3"/>
          <a:srcRect/>
          <a:stretch>
            <a:fillRect/>
          </a:stretch>
        </p:blipFill>
        <p:spPr>
          <a:xfrm>
            <a:off x="685800" y="2609850"/>
            <a:ext cx="3810000" cy="2857500"/>
          </a:xfr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el 1"/>
          <p:cNvSpPr>
            <a:spLocks noGrp="1"/>
          </p:cNvSpPr>
          <p:nvPr>
            <p:ph type="title"/>
          </p:nvPr>
        </p:nvSpPr>
        <p:spPr/>
        <p:txBody>
          <a:bodyPr/>
          <a:lstStyle/>
          <a:p>
            <a:r>
              <a:rPr lang="da-DK" smtClean="0"/>
              <a:t>Aftenbladet og Dag Nyheder</a:t>
            </a:r>
          </a:p>
        </p:txBody>
      </p:sp>
      <p:pic>
        <p:nvPicPr>
          <p:cNvPr id="45059" name="Picture 2" descr="P:\Foredrags billeder\P1050979.JPG"/>
          <p:cNvPicPr>
            <a:picLocks noGrp="1" noChangeAspect="1" noChangeArrowheads="1"/>
          </p:cNvPicPr>
          <p:nvPr>
            <p:ph sz="half" idx="1"/>
          </p:nvPr>
        </p:nvPicPr>
        <p:blipFill>
          <a:blip r:embed="rId2"/>
          <a:srcRect/>
          <a:stretch>
            <a:fillRect/>
          </a:stretch>
        </p:blipFill>
        <p:spPr>
          <a:xfrm>
            <a:off x="685800" y="2609850"/>
            <a:ext cx="3810000" cy="2857500"/>
          </a:xfrm>
          <a:noFill/>
        </p:spPr>
      </p:pic>
      <p:pic>
        <p:nvPicPr>
          <p:cNvPr id="45060" name="Picture 3" descr="P:\Foredrags billeder\P1050980.JPG"/>
          <p:cNvPicPr>
            <a:picLocks noGrp="1" noChangeAspect="1" noChangeArrowheads="1"/>
          </p:cNvPicPr>
          <p:nvPr>
            <p:ph sz="half" idx="2"/>
          </p:nvPr>
        </p:nvPicPr>
        <p:blipFill>
          <a:blip r:embed="rId3"/>
          <a:srcRect/>
          <a:stretch>
            <a:fillRect/>
          </a:stretch>
        </p:blipFill>
        <p:spPr>
          <a:xfrm>
            <a:off x="4648200" y="2609850"/>
            <a:ext cx="3810000" cy="2857500"/>
          </a:xfr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el 1"/>
          <p:cNvSpPr>
            <a:spLocks noGrp="1"/>
          </p:cNvSpPr>
          <p:nvPr>
            <p:ph type="title"/>
          </p:nvPr>
        </p:nvSpPr>
        <p:spPr/>
        <p:txBody>
          <a:bodyPr/>
          <a:lstStyle/>
          <a:p>
            <a:r>
              <a:rPr lang="da-DK" smtClean="0"/>
              <a:t>Pressehuset 3.5 mill </a:t>
            </a:r>
          </a:p>
        </p:txBody>
      </p:sp>
      <p:pic>
        <p:nvPicPr>
          <p:cNvPr id="48131" name="Picture 5" descr="E:\DCIM\104_PANA\P1040812.JPG"/>
          <p:cNvPicPr>
            <a:picLocks noGrp="1" noChangeAspect="1" noChangeArrowheads="1"/>
          </p:cNvPicPr>
          <p:nvPr>
            <p:ph sz="half" idx="1"/>
          </p:nvPr>
        </p:nvPicPr>
        <p:blipFill>
          <a:blip r:embed="rId2"/>
          <a:srcRect/>
          <a:stretch>
            <a:fillRect/>
          </a:stretch>
        </p:blipFill>
        <p:spPr>
          <a:xfrm>
            <a:off x="1047750" y="1981200"/>
            <a:ext cx="3086100" cy="4114800"/>
          </a:xfrm>
          <a:noFill/>
        </p:spPr>
      </p:pic>
      <p:pic>
        <p:nvPicPr>
          <p:cNvPr id="48132" name="Picture 5" descr="P:\Foredrags billeder\P1050950.JPG"/>
          <p:cNvPicPr>
            <a:picLocks noGrp="1" noChangeAspect="1" noChangeArrowheads="1"/>
          </p:cNvPicPr>
          <p:nvPr>
            <p:ph sz="half" idx="2"/>
          </p:nvPr>
        </p:nvPicPr>
        <p:blipFill>
          <a:blip r:embed="rId3"/>
          <a:srcRect/>
          <a:stretch>
            <a:fillRect/>
          </a:stretch>
        </p:blipFill>
        <p:spPr>
          <a:xfrm>
            <a:off x="4648200" y="2609850"/>
            <a:ext cx="3810000" cy="2857500"/>
          </a:xfr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ctrTitle"/>
          </p:nvPr>
        </p:nvSpPr>
        <p:spPr>
          <a:xfrm>
            <a:off x="685800" y="0"/>
            <a:ext cx="7772400" cy="3429000"/>
          </a:xfrm>
        </p:spPr>
        <p:txBody>
          <a:bodyPr/>
          <a:lstStyle/>
          <a:p>
            <a:r>
              <a:rPr lang="da-DK" smtClean="0"/>
              <a:t/>
            </a:r>
            <a:br>
              <a:rPr lang="da-DK" smtClean="0"/>
            </a:br>
            <a:r>
              <a:rPr lang="da-DK" smtClean="0"/>
              <a:t/>
            </a:r>
            <a:br>
              <a:rPr lang="da-DK" smtClean="0"/>
            </a:br>
            <a:r>
              <a:rPr lang="da-DK" smtClean="0"/>
              <a:t>Luftfotos</a:t>
            </a:r>
          </a:p>
        </p:txBody>
      </p:sp>
      <p:sp>
        <p:nvSpPr>
          <p:cNvPr id="52227" name="Rectangle 3"/>
          <p:cNvSpPr>
            <a:spLocks noGrp="1" noChangeArrowheads="1"/>
          </p:cNvSpPr>
          <p:nvPr>
            <p:ph type="subTitle" idx="1"/>
          </p:nvPr>
        </p:nvSpPr>
        <p:spPr>
          <a:xfrm>
            <a:off x="1143000" y="3581400"/>
            <a:ext cx="6629400" cy="2971800"/>
          </a:xfrm>
        </p:spPr>
        <p:txBody>
          <a:bodyPr/>
          <a:lstStyle/>
          <a:p>
            <a:endParaRPr lang="da-DK" smtClean="0"/>
          </a:p>
          <a:p>
            <a:endParaRPr lang="da-DK" smtClean="0"/>
          </a:p>
          <a:p>
            <a:r>
              <a:rPr lang="da-DK" smtClean="0"/>
              <a:t>Ca. 5.500.000 enheder</a:t>
            </a:r>
          </a:p>
        </p:txBody>
      </p:sp>
      <p:pic>
        <p:nvPicPr>
          <p:cNvPr id="52228" name="Picture 4" descr="logo"/>
          <p:cNvPicPr>
            <a:picLocks noChangeAspect="1" noChangeArrowheads="1"/>
          </p:cNvPicPr>
          <p:nvPr/>
        </p:nvPicPr>
        <p:blipFill>
          <a:blip r:embed="rId2"/>
          <a:srcRect/>
          <a:stretch>
            <a:fillRect/>
          </a:stretch>
        </p:blipFill>
        <p:spPr bwMode="auto">
          <a:xfrm>
            <a:off x="381000" y="457200"/>
            <a:ext cx="6915150" cy="36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el 1"/>
          <p:cNvSpPr>
            <a:spLocks noGrp="1"/>
          </p:cNvSpPr>
          <p:nvPr>
            <p:ph type="title"/>
          </p:nvPr>
        </p:nvSpPr>
        <p:spPr/>
        <p:txBody>
          <a:bodyPr/>
          <a:lstStyle/>
          <a:p>
            <a:r>
              <a:rPr lang="da-DK" smtClean="0"/>
              <a:t>Luftfotografier</a:t>
            </a:r>
          </a:p>
        </p:txBody>
      </p:sp>
      <p:pic>
        <p:nvPicPr>
          <p:cNvPr id="53251" name="Picture 4"/>
          <p:cNvPicPr>
            <a:picLocks noGrp="1" noChangeAspect="1" noChangeArrowheads="1"/>
          </p:cNvPicPr>
          <p:nvPr>
            <p:ph idx="1"/>
          </p:nvPr>
        </p:nvPicPr>
        <p:blipFill>
          <a:blip r:embed="rId2"/>
          <a:srcRect/>
          <a:stretch>
            <a:fillRect/>
          </a:stretch>
        </p:blipFill>
        <p:spPr>
          <a:xfrm>
            <a:off x="2000250" y="1981200"/>
            <a:ext cx="5143500" cy="4114800"/>
          </a:xfr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el 1"/>
          <p:cNvSpPr>
            <a:spLocks noGrp="1"/>
          </p:cNvSpPr>
          <p:nvPr>
            <p:ph type="title"/>
          </p:nvPr>
        </p:nvSpPr>
        <p:spPr/>
        <p:txBody>
          <a:bodyPr/>
          <a:lstStyle/>
          <a:p>
            <a:r>
              <a:rPr lang="da-DK" smtClean="0"/>
              <a:t>Luftfotosamlinger</a:t>
            </a:r>
          </a:p>
        </p:txBody>
      </p:sp>
      <p:sp>
        <p:nvSpPr>
          <p:cNvPr id="55299" name="Pladsholder til indhold 2"/>
          <p:cNvSpPr>
            <a:spLocks noGrp="1"/>
          </p:cNvSpPr>
          <p:nvPr>
            <p:ph idx="1"/>
          </p:nvPr>
        </p:nvSpPr>
        <p:spPr/>
        <p:txBody>
          <a:bodyPr/>
          <a:lstStyle/>
          <a:p>
            <a:r>
              <a:rPr lang="da-DK" smtClean="0"/>
              <a:t>Sylvest Jensen</a:t>
            </a:r>
          </a:p>
          <a:p>
            <a:r>
              <a:rPr lang="da-DK" smtClean="0"/>
              <a:t>Odense</a:t>
            </a:r>
          </a:p>
          <a:p>
            <a:r>
              <a:rPr lang="da-DK" smtClean="0"/>
              <a:t>Ålborg</a:t>
            </a:r>
          </a:p>
          <a:p>
            <a:r>
              <a:rPr lang="da-DK" smtClean="0"/>
              <a:t>Ariel/Dansk Luftfoto</a:t>
            </a:r>
          </a:p>
          <a:p>
            <a:r>
              <a:rPr lang="da-DK" smtClean="0"/>
              <a:t>Nordisk</a:t>
            </a:r>
          </a:p>
          <a:p>
            <a:r>
              <a:rPr lang="da-DK" smtClean="0"/>
              <a:t>Nowico</a:t>
            </a:r>
          </a:p>
          <a:p>
            <a:r>
              <a:rPr lang="da-DK" smtClean="0"/>
              <a:t>Aero Ekspress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el 1"/>
          <p:cNvSpPr>
            <a:spLocks noGrp="1"/>
          </p:cNvSpPr>
          <p:nvPr>
            <p:ph type="title"/>
          </p:nvPr>
        </p:nvSpPr>
        <p:spPr/>
        <p:txBody>
          <a:bodyPr/>
          <a:lstStyle/>
          <a:p>
            <a:r>
              <a:rPr lang="da-DK" smtClean="0"/>
              <a:t>Luftfotosamlinger lod</a:t>
            </a:r>
          </a:p>
        </p:txBody>
      </p:sp>
      <p:sp>
        <p:nvSpPr>
          <p:cNvPr id="56323" name="Pladsholder til indhold 2"/>
          <p:cNvSpPr>
            <a:spLocks noGrp="1"/>
          </p:cNvSpPr>
          <p:nvPr>
            <p:ph idx="1"/>
          </p:nvPr>
        </p:nvSpPr>
        <p:spPr/>
        <p:txBody>
          <a:bodyPr/>
          <a:lstStyle/>
          <a:p>
            <a:r>
              <a:rPr lang="da-DK" sz="2000" smtClean="0"/>
              <a:t>Hærens Flyvertropper /GI   1922-39</a:t>
            </a:r>
          </a:p>
          <a:p>
            <a:r>
              <a:rPr lang="da-DK" sz="2000" smtClean="0"/>
              <a:t>Luftwaffe   1944</a:t>
            </a:r>
          </a:p>
          <a:p>
            <a:r>
              <a:rPr lang="da-DK" sz="2000" smtClean="0"/>
              <a:t>USAF  1954</a:t>
            </a:r>
          </a:p>
          <a:p>
            <a:r>
              <a:rPr lang="da-DK" sz="2000" smtClean="0"/>
              <a:t>RAF   1968-92</a:t>
            </a:r>
          </a:p>
          <a:p>
            <a:r>
              <a:rPr lang="da-DK" sz="2000" smtClean="0"/>
              <a:t>Aerokort   1960-92</a:t>
            </a:r>
          </a:p>
          <a:p>
            <a:r>
              <a:rPr lang="da-DK" sz="2000" smtClean="0"/>
              <a:t>Geoplan  1965-92</a:t>
            </a:r>
          </a:p>
          <a:p>
            <a:r>
              <a:rPr lang="da-DK" sz="2000" smtClean="0"/>
              <a:t>LLO   1960-2007</a:t>
            </a:r>
          </a:p>
          <a:p>
            <a:r>
              <a:rPr lang="da-DK" sz="2000" smtClean="0"/>
              <a:t>Scankort  1970-2009</a:t>
            </a:r>
          </a:p>
          <a:p>
            <a:r>
              <a:rPr lang="da-DK" sz="2000" smtClean="0"/>
              <a:t>Geomasters 1985-90</a:t>
            </a:r>
          </a:p>
          <a:p>
            <a:r>
              <a:rPr lang="da-DK" sz="2000" smtClean="0"/>
              <a:t>Blom 1999-2007</a:t>
            </a:r>
          </a:p>
          <a:p>
            <a:r>
              <a:rPr lang="da-DK" sz="2000" smtClean="0"/>
              <a:t>Div mindre 1950-70</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el 1"/>
          <p:cNvSpPr>
            <a:spLocks noGrp="1"/>
          </p:cNvSpPr>
          <p:nvPr>
            <p:ph type="title"/>
          </p:nvPr>
        </p:nvSpPr>
        <p:spPr/>
        <p:txBody>
          <a:bodyPr/>
          <a:lstStyle/>
          <a:p>
            <a:r>
              <a:rPr lang="da-DK" smtClean="0"/>
              <a:t>Holmbladsgade 1913</a:t>
            </a:r>
          </a:p>
        </p:txBody>
      </p:sp>
      <p:pic>
        <p:nvPicPr>
          <p:cNvPr id="58371" name="Picture 2" descr="C:\Users\hd\AppData\Local\Microsoft\Windows\Temporary Internet Files\Content.Outlook\0U0KMPH6\img-927163221-0001.jpg"/>
          <p:cNvPicPr>
            <a:picLocks noGrp="1" noChangeAspect="1" noChangeArrowheads="1"/>
          </p:cNvPicPr>
          <p:nvPr>
            <p:ph idx="1"/>
          </p:nvPr>
        </p:nvPicPr>
        <p:blipFill>
          <a:blip r:embed="rId2"/>
          <a:srcRect/>
          <a:stretch>
            <a:fillRect/>
          </a:stretch>
        </p:blipFill>
        <p:spPr>
          <a:xfrm>
            <a:off x="1590675" y="1981200"/>
            <a:ext cx="5962650" cy="4114800"/>
          </a:xfr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el 1"/>
          <p:cNvSpPr>
            <a:spLocks noGrp="1"/>
          </p:cNvSpPr>
          <p:nvPr>
            <p:ph type="title"/>
          </p:nvPr>
        </p:nvSpPr>
        <p:spPr/>
        <p:txBody>
          <a:bodyPr/>
          <a:lstStyle/>
          <a:p>
            <a:r>
              <a:rPr lang="da-DK" smtClean="0"/>
              <a:t>Lodfoto 1926</a:t>
            </a:r>
          </a:p>
        </p:txBody>
      </p:sp>
      <p:pic>
        <p:nvPicPr>
          <p:cNvPr id="59395" name="Picture 2" descr="C:\Users\hd\AppData\Local\Microsoft\Windows\Temporary Internet Files\Content.Outlook\0U0KMPH6\img-927120905-0001.jpg"/>
          <p:cNvPicPr>
            <a:picLocks noGrp="1" noChangeAspect="1" noChangeArrowheads="1"/>
          </p:cNvPicPr>
          <p:nvPr>
            <p:ph idx="1"/>
          </p:nvPr>
        </p:nvPicPr>
        <p:blipFill>
          <a:blip r:embed="rId2"/>
          <a:srcRect/>
          <a:stretch>
            <a:fillRect/>
          </a:stretch>
        </p:blipFill>
        <p:spPr>
          <a:xfrm>
            <a:off x="1590675" y="1981200"/>
            <a:ext cx="5962650" cy="4114800"/>
          </a:xfr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el 3"/>
          <p:cNvSpPr>
            <a:spLocks noGrp="1"/>
          </p:cNvSpPr>
          <p:nvPr>
            <p:ph type="title"/>
          </p:nvPr>
        </p:nvSpPr>
        <p:spPr/>
        <p:txBody>
          <a:bodyPr/>
          <a:lstStyle/>
          <a:p>
            <a:r>
              <a:rPr lang="da-DK" smtClean="0"/>
              <a:t>Hærens Flyvertropper 192 ?</a:t>
            </a:r>
          </a:p>
        </p:txBody>
      </p:sp>
      <p:pic>
        <p:nvPicPr>
          <p:cNvPr id="60419" name="Picture 2" descr="C:\Users\hd\Documents\fredericia   gi luft.jpg"/>
          <p:cNvPicPr>
            <a:picLocks noGrp="1" noChangeAspect="1" noChangeArrowheads="1"/>
          </p:cNvPicPr>
          <p:nvPr>
            <p:ph idx="1"/>
          </p:nvPr>
        </p:nvPicPr>
        <p:blipFill>
          <a:blip r:embed="rId2"/>
          <a:srcRect/>
          <a:stretch>
            <a:fillRect/>
          </a:stretch>
        </p:blipFill>
        <p:spPr>
          <a:xfrm>
            <a:off x="1660525" y="1981200"/>
            <a:ext cx="5822950" cy="4114800"/>
          </a:xfr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el 4"/>
          <p:cNvSpPr>
            <a:spLocks noGrp="1"/>
          </p:cNvSpPr>
          <p:nvPr>
            <p:ph type="title"/>
          </p:nvPr>
        </p:nvSpPr>
        <p:spPr/>
        <p:txBody>
          <a:bodyPr/>
          <a:lstStyle/>
          <a:p>
            <a:r>
              <a:rPr lang="da-DK" smtClean="0"/>
              <a:t>Nordisk Luftfoto 1928</a:t>
            </a:r>
          </a:p>
        </p:txBody>
      </p:sp>
      <p:pic>
        <p:nvPicPr>
          <p:cNvPr id="61443" name="Picture 3" descr="C:\Users\hd\Documents\Fredericia luft nord 1.jpg"/>
          <p:cNvPicPr>
            <a:picLocks noGrp="1" noChangeAspect="1" noChangeArrowheads="1"/>
          </p:cNvPicPr>
          <p:nvPr>
            <p:ph idx="1"/>
          </p:nvPr>
        </p:nvPicPr>
        <p:blipFill>
          <a:blip r:embed="rId2"/>
          <a:srcRect/>
          <a:stretch>
            <a:fillRect/>
          </a:stretch>
        </p:blipFill>
        <p:spPr>
          <a:xfrm>
            <a:off x="1590675" y="1981200"/>
            <a:ext cx="5962650" cy="4114800"/>
          </a:xfr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el 1"/>
          <p:cNvSpPr>
            <a:spLocks noGrp="1"/>
          </p:cNvSpPr>
          <p:nvPr>
            <p:ph type="title"/>
          </p:nvPr>
        </p:nvSpPr>
        <p:spPr/>
        <p:txBody>
          <a:bodyPr/>
          <a:lstStyle/>
          <a:p>
            <a:endParaRPr lang="da-DK" smtClean="0"/>
          </a:p>
        </p:txBody>
      </p:sp>
      <p:pic>
        <p:nvPicPr>
          <p:cNvPr id="62467" name="Picture 2" descr="C:\Users\hd\Documents\Fredericia luft nord 2.jpg"/>
          <p:cNvPicPr>
            <a:picLocks noGrp="1" noChangeAspect="1" noChangeArrowheads="1"/>
          </p:cNvPicPr>
          <p:nvPr>
            <p:ph idx="1"/>
          </p:nvPr>
        </p:nvPicPr>
        <p:blipFill>
          <a:blip r:embed="rId2"/>
          <a:srcRect/>
          <a:stretch>
            <a:fillRect/>
          </a:stretch>
        </p:blipFill>
        <p:spPr>
          <a:xfrm>
            <a:off x="1590675" y="1981200"/>
            <a:ext cx="5962650" cy="4114800"/>
          </a:xfr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el 1"/>
          <p:cNvSpPr>
            <a:spLocks noGrp="1"/>
          </p:cNvSpPr>
          <p:nvPr>
            <p:ph type="title"/>
          </p:nvPr>
        </p:nvSpPr>
        <p:spPr/>
        <p:txBody>
          <a:bodyPr/>
          <a:lstStyle/>
          <a:p>
            <a:r>
              <a:rPr lang="da-DK" smtClean="0"/>
              <a:t>Holger Damgård 19 ?</a:t>
            </a:r>
          </a:p>
        </p:txBody>
      </p:sp>
      <p:pic>
        <p:nvPicPr>
          <p:cNvPr id="63491" name="Picture 2" descr="C:\Users\hd\Documents\Fredericia luft damg.jpg"/>
          <p:cNvPicPr>
            <a:picLocks noGrp="1" noChangeAspect="1" noChangeArrowheads="1"/>
          </p:cNvPicPr>
          <p:nvPr>
            <p:ph idx="1"/>
          </p:nvPr>
        </p:nvPicPr>
        <p:blipFill>
          <a:blip r:embed="rId2"/>
          <a:srcRect/>
          <a:stretch>
            <a:fillRect/>
          </a:stretch>
        </p:blipFill>
        <p:spPr>
          <a:xfrm>
            <a:off x="3117850" y="1981200"/>
            <a:ext cx="2908300" cy="4114800"/>
          </a:xfr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hangingPunct="1"/>
            <a:r>
              <a:rPr lang="da-DK" smtClean="0"/>
              <a:t>Indexmap</a:t>
            </a:r>
          </a:p>
        </p:txBody>
      </p:sp>
      <p:pic>
        <p:nvPicPr>
          <p:cNvPr id="64515" name="Picture 3" descr="E:\DCIM\106_PANA\P1060060.JPG"/>
          <p:cNvPicPr>
            <a:picLocks noGrp="1" noChangeAspect="1" noChangeArrowheads="1"/>
          </p:cNvPicPr>
          <p:nvPr>
            <p:ph sz="half" idx="1"/>
          </p:nvPr>
        </p:nvPicPr>
        <p:blipFill>
          <a:blip r:embed="rId2"/>
          <a:srcRect/>
          <a:stretch>
            <a:fillRect/>
          </a:stretch>
        </p:blipFill>
        <p:spPr>
          <a:xfrm>
            <a:off x="685800" y="2609850"/>
            <a:ext cx="3810000" cy="2857500"/>
          </a:xfrm>
          <a:noFill/>
        </p:spPr>
      </p:pic>
      <p:pic>
        <p:nvPicPr>
          <p:cNvPr id="64516" name="Picture 4" descr="E:\DCIM\106_PANA\P1060061.JPG"/>
          <p:cNvPicPr>
            <a:picLocks noGrp="1" noChangeAspect="1" noChangeArrowheads="1"/>
          </p:cNvPicPr>
          <p:nvPr>
            <p:ph sz="half" idx="2"/>
          </p:nvPr>
        </p:nvPicPr>
        <p:blipFill>
          <a:blip r:embed="rId3"/>
          <a:srcRect/>
          <a:stretch>
            <a:fillRect/>
          </a:stretch>
        </p:blipFill>
        <p:spPr>
          <a:xfrm>
            <a:off x="5010150" y="1981200"/>
            <a:ext cx="3086100" cy="4114800"/>
          </a:xfr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el 4"/>
          <p:cNvSpPr>
            <a:spLocks noGrp="1"/>
          </p:cNvSpPr>
          <p:nvPr>
            <p:ph type="title"/>
          </p:nvPr>
        </p:nvSpPr>
        <p:spPr/>
        <p:txBody>
          <a:bodyPr/>
          <a:lstStyle/>
          <a:p>
            <a:r>
              <a:rPr lang="da-DK" smtClean="0"/>
              <a:t>Sylvest H</a:t>
            </a:r>
          </a:p>
        </p:txBody>
      </p:sp>
      <p:pic>
        <p:nvPicPr>
          <p:cNvPr id="65539" name="Picture 5" descr="E:\DCIM\106_PANA\P1060062.JPG"/>
          <p:cNvPicPr>
            <a:picLocks noGrp="1" noChangeAspect="1" noChangeArrowheads="1"/>
          </p:cNvPicPr>
          <p:nvPr>
            <p:ph sz="half" idx="1"/>
          </p:nvPr>
        </p:nvPicPr>
        <p:blipFill>
          <a:blip r:embed="rId2"/>
          <a:srcRect/>
          <a:stretch>
            <a:fillRect/>
          </a:stretch>
        </p:blipFill>
        <p:spPr>
          <a:xfrm>
            <a:off x="1047750" y="1981200"/>
            <a:ext cx="3086100" cy="4114800"/>
          </a:xfrm>
          <a:noFill/>
        </p:spPr>
      </p:pic>
      <p:pic>
        <p:nvPicPr>
          <p:cNvPr id="65540" name="Picture 6" descr="E:\DCIM\106_PANA\P1060063.JPG"/>
          <p:cNvPicPr>
            <a:picLocks noGrp="1" noChangeAspect="1" noChangeArrowheads="1"/>
          </p:cNvPicPr>
          <p:nvPr>
            <p:ph sz="half" idx="2"/>
          </p:nvPr>
        </p:nvPicPr>
        <p:blipFill>
          <a:blip r:embed="rId3"/>
          <a:srcRect/>
          <a:stretch>
            <a:fillRect/>
          </a:stretch>
        </p:blipFill>
        <p:spPr>
          <a:xfrm>
            <a:off x="4648200" y="2609850"/>
            <a:ext cx="3810000" cy="2857500"/>
          </a:xfr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el 1"/>
          <p:cNvSpPr>
            <a:spLocks noGrp="1"/>
          </p:cNvSpPr>
          <p:nvPr>
            <p:ph type="title"/>
          </p:nvPr>
        </p:nvSpPr>
        <p:spPr/>
        <p:txBody>
          <a:bodyPr/>
          <a:lstStyle/>
          <a:p>
            <a:r>
              <a:rPr lang="da-DK" smtClean="0"/>
              <a:t>Sylvest H </a:t>
            </a:r>
            <a:endParaRPr lang="en-US" smtClean="0"/>
          </a:p>
        </p:txBody>
      </p:sp>
      <p:pic>
        <p:nvPicPr>
          <p:cNvPr id="67587" name="Picture 5" descr="E:\DCIM\106_PANA\P1060068.JPG"/>
          <p:cNvPicPr>
            <a:picLocks noGrp="1" noChangeAspect="1" noChangeArrowheads="1"/>
          </p:cNvPicPr>
          <p:nvPr>
            <p:ph idx="1"/>
          </p:nvPr>
        </p:nvPicPr>
        <p:blipFill>
          <a:blip r:embed="rId2"/>
          <a:srcRect/>
          <a:stretch>
            <a:fillRect/>
          </a:stretch>
        </p:blipFill>
        <p:spPr>
          <a:xfrm>
            <a:off x="1828800" y="1981200"/>
            <a:ext cx="5486400" cy="4114800"/>
          </a:xfr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el 1"/>
          <p:cNvSpPr>
            <a:spLocks noGrp="1"/>
          </p:cNvSpPr>
          <p:nvPr>
            <p:ph type="title"/>
          </p:nvPr>
        </p:nvSpPr>
        <p:spPr/>
        <p:txBody>
          <a:bodyPr/>
          <a:lstStyle/>
          <a:p>
            <a:r>
              <a:rPr lang="da-DK" smtClean="0"/>
              <a:t>Sylvest B</a:t>
            </a:r>
          </a:p>
        </p:txBody>
      </p:sp>
      <p:pic>
        <p:nvPicPr>
          <p:cNvPr id="68611" name="Picture 4" descr="E:\DCIM\106_PANA\P1060040.JPG"/>
          <p:cNvPicPr>
            <a:picLocks noGrp="1" noChangeAspect="1" noChangeArrowheads="1"/>
          </p:cNvPicPr>
          <p:nvPr>
            <p:ph idx="1"/>
          </p:nvPr>
        </p:nvPicPr>
        <p:blipFill>
          <a:blip r:embed="rId2"/>
          <a:srcRect/>
          <a:stretch>
            <a:fillRect/>
          </a:stretch>
        </p:blipFill>
        <p:spPr>
          <a:xfrm>
            <a:off x="1828800" y="1981200"/>
            <a:ext cx="5486400" cy="4114800"/>
          </a:xfr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el 1"/>
          <p:cNvSpPr>
            <a:spLocks noGrp="1"/>
          </p:cNvSpPr>
          <p:nvPr>
            <p:ph type="title"/>
          </p:nvPr>
        </p:nvSpPr>
        <p:spPr/>
        <p:txBody>
          <a:bodyPr/>
          <a:lstStyle/>
          <a:p>
            <a:r>
              <a:rPr lang="da-DK" smtClean="0"/>
              <a:t>Sylvest B  </a:t>
            </a:r>
          </a:p>
        </p:txBody>
      </p:sp>
      <p:pic>
        <p:nvPicPr>
          <p:cNvPr id="70659" name="Picture 5" descr="E:\DCIM\106_PANA\P1060046.JPG"/>
          <p:cNvPicPr>
            <a:picLocks noGrp="1" noChangeAspect="1" noChangeArrowheads="1"/>
          </p:cNvPicPr>
          <p:nvPr>
            <p:ph sz="half" idx="1"/>
          </p:nvPr>
        </p:nvPicPr>
        <p:blipFill>
          <a:blip r:embed="rId2"/>
          <a:srcRect/>
          <a:stretch>
            <a:fillRect/>
          </a:stretch>
        </p:blipFill>
        <p:spPr>
          <a:xfrm>
            <a:off x="1047750" y="1981200"/>
            <a:ext cx="3086100" cy="4114800"/>
          </a:xfrm>
          <a:noFill/>
        </p:spPr>
      </p:pic>
      <p:pic>
        <p:nvPicPr>
          <p:cNvPr id="70660" name="Picture 6" descr="E:\DCIM\106_PANA\P1060047.JPG"/>
          <p:cNvPicPr>
            <a:picLocks noGrp="1" noChangeAspect="1" noChangeArrowheads="1"/>
          </p:cNvPicPr>
          <p:nvPr>
            <p:ph sz="half" idx="2"/>
          </p:nvPr>
        </p:nvPicPr>
        <p:blipFill>
          <a:blip r:embed="rId3"/>
          <a:srcRect/>
          <a:stretch>
            <a:fillRect/>
          </a:stretch>
        </p:blipFill>
        <p:spPr>
          <a:xfrm>
            <a:off x="4648200" y="2609850"/>
            <a:ext cx="3810000" cy="2857500"/>
          </a:xfr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el 1"/>
          <p:cNvSpPr>
            <a:spLocks noGrp="1"/>
          </p:cNvSpPr>
          <p:nvPr>
            <p:ph type="title"/>
          </p:nvPr>
        </p:nvSpPr>
        <p:spPr/>
        <p:txBody>
          <a:bodyPr/>
          <a:lstStyle/>
          <a:p>
            <a:r>
              <a:rPr lang="da-DK" smtClean="0"/>
              <a:t>Odense</a:t>
            </a:r>
          </a:p>
        </p:txBody>
      </p:sp>
      <p:pic>
        <p:nvPicPr>
          <p:cNvPr id="72707" name="Picture 6" descr="P:\Foredrags billeder\P1050779.JPG"/>
          <p:cNvPicPr>
            <a:picLocks noGrp="1" noChangeAspect="1" noChangeArrowheads="1"/>
          </p:cNvPicPr>
          <p:nvPr>
            <p:ph sz="half" idx="2"/>
          </p:nvPr>
        </p:nvPicPr>
        <p:blipFill>
          <a:blip r:embed="rId2"/>
          <a:srcRect/>
          <a:stretch>
            <a:fillRect/>
          </a:stretch>
        </p:blipFill>
        <p:spPr>
          <a:xfrm>
            <a:off x="4648200" y="2609850"/>
            <a:ext cx="3810000" cy="2857500"/>
          </a:xfrm>
          <a:noFill/>
        </p:spPr>
      </p:pic>
      <p:pic>
        <p:nvPicPr>
          <p:cNvPr id="72708" name="Picture 5" descr="E:\DCIM\106_PANA\P1060057.JPG"/>
          <p:cNvPicPr>
            <a:picLocks noGrp="1" noChangeAspect="1" noChangeArrowheads="1"/>
          </p:cNvPicPr>
          <p:nvPr>
            <p:ph sz="half" idx="1"/>
          </p:nvPr>
        </p:nvPicPr>
        <p:blipFill>
          <a:blip r:embed="rId3"/>
          <a:srcRect/>
          <a:stretch>
            <a:fillRect/>
          </a:stretch>
        </p:blipFill>
        <p:spPr>
          <a:xfrm>
            <a:off x="685800" y="2609850"/>
            <a:ext cx="3810000" cy="2857500"/>
          </a:xfr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el 1"/>
          <p:cNvSpPr>
            <a:spLocks noGrp="1"/>
          </p:cNvSpPr>
          <p:nvPr>
            <p:ph type="title"/>
          </p:nvPr>
        </p:nvSpPr>
        <p:spPr/>
        <p:txBody>
          <a:bodyPr/>
          <a:lstStyle/>
          <a:p>
            <a:r>
              <a:rPr lang="da-DK" smtClean="0"/>
              <a:t>Ålborg Luftfoto</a:t>
            </a:r>
          </a:p>
        </p:txBody>
      </p:sp>
      <p:pic>
        <p:nvPicPr>
          <p:cNvPr id="73731" name="Picture 4" descr="E:\DCIM\106_PANA\P1060053.JPG"/>
          <p:cNvPicPr>
            <a:picLocks noGrp="1" noChangeAspect="1" noChangeArrowheads="1"/>
          </p:cNvPicPr>
          <p:nvPr>
            <p:ph sz="half" idx="1"/>
          </p:nvPr>
        </p:nvPicPr>
        <p:blipFill>
          <a:blip r:embed="rId2"/>
          <a:srcRect/>
          <a:stretch>
            <a:fillRect/>
          </a:stretch>
        </p:blipFill>
        <p:spPr>
          <a:xfrm>
            <a:off x="685800" y="2609850"/>
            <a:ext cx="3810000" cy="2857500"/>
          </a:xfrm>
          <a:noFill/>
        </p:spPr>
      </p:pic>
      <p:pic>
        <p:nvPicPr>
          <p:cNvPr id="73732" name="Picture 5" descr="E:\DCIM\106_PANA\P1060055.JPG"/>
          <p:cNvPicPr>
            <a:picLocks noGrp="1" noChangeAspect="1" noChangeArrowheads="1"/>
          </p:cNvPicPr>
          <p:nvPr>
            <p:ph sz="half" idx="2"/>
          </p:nvPr>
        </p:nvPicPr>
        <p:blipFill>
          <a:blip r:embed="rId3"/>
          <a:srcRect/>
          <a:stretch>
            <a:fillRect/>
          </a:stretch>
        </p:blipFill>
        <p:spPr>
          <a:xfrm>
            <a:off x="4648200" y="2609850"/>
            <a:ext cx="3810000" cy="2857500"/>
          </a:xfr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el 1"/>
          <p:cNvSpPr>
            <a:spLocks noGrp="1"/>
          </p:cNvSpPr>
          <p:nvPr>
            <p:ph type="title"/>
          </p:nvPr>
        </p:nvSpPr>
        <p:spPr/>
        <p:txBody>
          <a:bodyPr/>
          <a:lstStyle/>
          <a:p>
            <a:r>
              <a:rPr lang="da-DK" smtClean="0"/>
              <a:t>Ålborg</a:t>
            </a:r>
          </a:p>
        </p:txBody>
      </p:sp>
      <p:pic>
        <p:nvPicPr>
          <p:cNvPr id="74755" name="Picture 2" descr="E:\DCIM\106_PANA\P1060054.JPG"/>
          <p:cNvPicPr>
            <a:picLocks noGrp="1" noChangeAspect="1" noChangeArrowheads="1"/>
          </p:cNvPicPr>
          <p:nvPr>
            <p:ph sz="half" idx="2"/>
          </p:nvPr>
        </p:nvPicPr>
        <p:blipFill>
          <a:blip r:embed="rId2"/>
          <a:srcRect/>
          <a:stretch>
            <a:fillRect/>
          </a:stretch>
        </p:blipFill>
        <p:spPr>
          <a:xfrm>
            <a:off x="4648200" y="2609850"/>
            <a:ext cx="3810000" cy="2857500"/>
          </a:xfrm>
          <a:noFill/>
        </p:spPr>
      </p:pic>
      <p:pic>
        <p:nvPicPr>
          <p:cNvPr id="74756" name="Picture 4" descr="E:\DCIM\106_PANA\P1060052.JPG"/>
          <p:cNvPicPr>
            <a:picLocks noGrp="1" noChangeAspect="1" noChangeArrowheads="1"/>
          </p:cNvPicPr>
          <p:nvPr>
            <p:ph sz="half" idx="1"/>
          </p:nvPr>
        </p:nvPicPr>
        <p:blipFill>
          <a:blip r:embed="rId3"/>
          <a:srcRect/>
          <a:stretch>
            <a:fillRect/>
          </a:stretch>
        </p:blipFill>
        <p:spPr>
          <a:xfrm>
            <a:off x="1047750" y="1981200"/>
            <a:ext cx="3086100" cy="4114800"/>
          </a:xfr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el 1"/>
          <p:cNvSpPr>
            <a:spLocks noGrp="1"/>
          </p:cNvSpPr>
          <p:nvPr>
            <p:ph type="title"/>
          </p:nvPr>
        </p:nvSpPr>
        <p:spPr/>
        <p:txBody>
          <a:bodyPr/>
          <a:lstStyle/>
          <a:p>
            <a:r>
              <a:rPr lang="da-DK" smtClean="0"/>
              <a:t>Ariel</a:t>
            </a:r>
          </a:p>
        </p:txBody>
      </p:sp>
      <p:pic>
        <p:nvPicPr>
          <p:cNvPr id="75779" name="Picture 5" descr="E:\DCIM\106_PANA\P1060065.JPG"/>
          <p:cNvPicPr>
            <a:picLocks noGrp="1" noChangeAspect="1" noChangeArrowheads="1"/>
          </p:cNvPicPr>
          <p:nvPr>
            <p:ph idx="1"/>
          </p:nvPr>
        </p:nvPicPr>
        <p:blipFill>
          <a:blip r:embed="rId2"/>
          <a:srcRect/>
          <a:stretch>
            <a:fillRect/>
          </a:stretch>
        </p:blipFill>
        <p:spPr>
          <a:xfrm>
            <a:off x="2667000" y="2608263"/>
            <a:ext cx="3810000" cy="2860675"/>
          </a:xfr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el 1"/>
          <p:cNvSpPr>
            <a:spLocks noGrp="1"/>
          </p:cNvSpPr>
          <p:nvPr>
            <p:ph type="title"/>
          </p:nvPr>
        </p:nvSpPr>
        <p:spPr/>
        <p:txBody>
          <a:bodyPr/>
          <a:lstStyle/>
          <a:p>
            <a:r>
              <a:rPr lang="da-DK" smtClean="0"/>
              <a:t>RAF 1985</a:t>
            </a:r>
          </a:p>
        </p:txBody>
      </p:sp>
      <p:pic>
        <p:nvPicPr>
          <p:cNvPr id="76803" name="Picture 5" descr="P:\Foredrags billeder\P1050962.JPG"/>
          <p:cNvPicPr>
            <a:picLocks noGrp="1" noChangeAspect="1" noChangeArrowheads="1"/>
          </p:cNvPicPr>
          <p:nvPr>
            <p:ph sz="half" idx="1"/>
          </p:nvPr>
        </p:nvPicPr>
        <p:blipFill>
          <a:blip r:embed="rId2"/>
          <a:srcRect/>
          <a:stretch>
            <a:fillRect/>
          </a:stretch>
        </p:blipFill>
        <p:spPr>
          <a:xfrm>
            <a:off x="1047750" y="1981200"/>
            <a:ext cx="3086100" cy="4114800"/>
          </a:xfrm>
          <a:noFill/>
        </p:spPr>
      </p:pic>
      <p:pic>
        <p:nvPicPr>
          <p:cNvPr id="76804" name="Picture 6" descr="P:\Foredrags billeder\P1050963.JPG"/>
          <p:cNvPicPr>
            <a:picLocks noGrp="1" noChangeAspect="1" noChangeArrowheads="1"/>
          </p:cNvPicPr>
          <p:nvPr>
            <p:ph sz="half" idx="2"/>
          </p:nvPr>
        </p:nvPicPr>
        <p:blipFill>
          <a:blip r:embed="rId3"/>
          <a:srcRect/>
          <a:stretch>
            <a:fillRect/>
          </a:stretch>
        </p:blipFill>
        <p:spPr>
          <a:xfrm>
            <a:off x="5010150" y="1981200"/>
            <a:ext cx="3086100" cy="4114800"/>
          </a:xfr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el 1"/>
          <p:cNvSpPr>
            <a:spLocks noGrp="1"/>
          </p:cNvSpPr>
          <p:nvPr>
            <p:ph type="title"/>
          </p:nvPr>
        </p:nvSpPr>
        <p:spPr/>
        <p:txBody>
          <a:bodyPr/>
          <a:lstStyle/>
          <a:p>
            <a:r>
              <a:rPr lang="da-DK" smtClean="0"/>
              <a:t>RAF sær optagelser</a:t>
            </a:r>
          </a:p>
        </p:txBody>
      </p:sp>
      <p:pic>
        <p:nvPicPr>
          <p:cNvPr id="77827" name="Picture 2" descr="E:\DCIM\106_PANA\P1060066.JPG"/>
          <p:cNvPicPr>
            <a:picLocks noGrp="1" noChangeAspect="1" noChangeArrowheads="1"/>
          </p:cNvPicPr>
          <p:nvPr>
            <p:ph idx="1"/>
          </p:nvPr>
        </p:nvPicPr>
        <p:blipFill>
          <a:blip r:embed="rId2"/>
          <a:srcRect/>
          <a:stretch>
            <a:fillRect/>
          </a:stretch>
        </p:blipFill>
        <p:spPr>
          <a:xfrm>
            <a:off x="1828800" y="1981200"/>
            <a:ext cx="5486400" cy="4114800"/>
          </a:xfr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el 1"/>
          <p:cNvSpPr>
            <a:spLocks noGrp="1"/>
          </p:cNvSpPr>
          <p:nvPr>
            <p:ph type="title"/>
          </p:nvPr>
        </p:nvSpPr>
        <p:spPr/>
        <p:txBody>
          <a:bodyPr/>
          <a:lstStyle/>
          <a:p>
            <a:r>
              <a:rPr lang="da-DK" smtClean="0"/>
              <a:t>Aerokort Lod</a:t>
            </a:r>
            <a:endParaRPr lang="en-US" smtClean="0"/>
          </a:p>
        </p:txBody>
      </p:sp>
      <p:pic>
        <p:nvPicPr>
          <p:cNvPr id="78851" name="Picture 5"/>
          <p:cNvPicPr>
            <a:picLocks noGrp="1" noChangeAspect="1" noChangeArrowheads="1"/>
          </p:cNvPicPr>
          <p:nvPr>
            <p:ph sz="half" idx="1"/>
          </p:nvPr>
        </p:nvPicPr>
        <p:blipFill>
          <a:blip r:embed="rId2"/>
          <a:srcRect/>
          <a:stretch>
            <a:fillRect/>
          </a:stretch>
        </p:blipFill>
        <p:spPr>
          <a:xfrm>
            <a:off x="685800" y="2514600"/>
            <a:ext cx="3810000" cy="3048000"/>
          </a:xfrm>
          <a:noFill/>
        </p:spPr>
      </p:pic>
      <p:pic>
        <p:nvPicPr>
          <p:cNvPr id="78852" name="Picture 5" descr="C:\Users\hd\Pictures\aero kort.jpg"/>
          <p:cNvPicPr>
            <a:picLocks noGrp="1" noChangeAspect="1" noChangeArrowheads="1"/>
          </p:cNvPicPr>
          <p:nvPr>
            <p:ph sz="half" idx="2"/>
          </p:nvPr>
        </p:nvPicPr>
        <p:blipFill>
          <a:blip r:embed="rId3"/>
          <a:srcRect/>
          <a:stretch>
            <a:fillRect/>
          </a:stretch>
        </p:blipFill>
        <p:spPr>
          <a:xfrm>
            <a:off x="4679950" y="1981200"/>
            <a:ext cx="3746500" cy="4114800"/>
          </a:xfr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el 1"/>
          <p:cNvSpPr>
            <a:spLocks noGrp="1"/>
          </p:cNvSpPr>
          <p:nvPr>
            <p:ph type="title"/>
          </p:nvPr>
        </p:nvSpPr>
        <p:spPr/>
        <p:txBody>
          <a:bodyPr/>
          <a:lstStyle/>
          <a:p>
            <a:r>
              <a:rPr lang="da-DK" smtClean="0"/>
              <a:t>Geodætisk Institut 1968</a:t>
            </a:r>
          </a:p>
        </p:txBody>
      </p:sp>
      <p:pic>
        <p:nvPicPr>
          <p:cNvPr id="79875" name="Picture 2" descr="C:\Users\hd\AppData\Local\Microsoft\Windows\Temporary Internet Files\Content.Outlook\0U0KMPH6\img-Y07134556-0001.jpg"/>
          <p:cNvPicPr>
            <a:picLocks noGrp="1" noChangeAspect="1" noChangeArrowheads="1"/>
          </p:cNvPicPr>
          <p:nvPr>
            <p:ph idx="1"/>
          </p:nvPr>
        </p:nvPicPr>
        <p:blipFill>
          <a:blip r:embed="rId2"/>
          <a:srcRect/>
          <a:stretch>
            <a:fillRect/>
          </a:stretch>
        </p:blipFill>
        <p:spPr>
          <a:xfrm>
            <a:off x="1590675" y="1981200"/>
            <a:ext cx="5962650" cy="4114800"/>
          </a:xfr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el 4"/>
          <p:cNvSpPr>
            <a:spLocks noGrp="1"/>
          </p:cNvSpPr>
          <p:nvPr>
            <p:ph type="title"/>
          </p:nvPr>
        </p:nvSpPr>
        <p:spPr/>
        <p:txBody>
          <a:bodyPr/>
          <a:lstStyle/>
          <a:p>
            <a:r>
              <a:rPr lang="da-DK" smtClean="0">
                <a:hlinkClick r:id="rId2"/>
              </a:rPr>
              <a:t>Danmark set fra luften</a:t>
            </a:r>
            <a:endParaRPr lang="da-DK" smtClean="0"/>
          </a:p>
        </p:txBody>
      </p:sp>
      <p:pic>
        <p:nvPicPr>
          <p:cNvPr id="80899" name="Picture 2"/>
          <p:cNvPicPr>
            <a:picLocks noGrp="1" noChangeAspect="1" noChangeArrowheads="1"/>
          </p:cNvPicPr>
          <p:nvPr>
            <p:ph idx="1"/>
          </p:nvPr>
        </p:nvPicPr>
        <p:blipFill>
          <a:blip r:embed="rId3"/>
          <a:srcRect/>
          <a:stretch>
            <a:fillRect/>
          </a:stretch>
        </p:blipFill>
        <p:spPr>
          <a:xfrm>
            <a:off x="2000250" y="1981200"/>
            <a:ext cx="5143500" cy="4114800"/>
          </a:xfr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el 1"/>
          <p:cNvSpPr>
            <a:spLocks noGrp="1"/>
          </p:cNvSpPr>
          <p:nvPr>
            <p:ph type="title"/>
          </p:nvPr>
        </p:nvSpPr>
        <p:spPr/>
        <p:txBody>
          <a:bodyPr/>
          <a:lstStyle/>
          <a:p>
            <a:r>
              <a:rPr lang="da-DK" smtClean="0"/>
              <a:t>Danmark set fra luften- Jylland</a:t>
            </a:r>
          </a:p>
        </p:txBody>
      </p:sp>
      <p:pic>
        <p:nvPicPr>
          <p:cNvPr id="81923" name="Picture 2"/>
          <p:cNvPicPr>
            <a:picLocks noGrp="1" noChangeAspect="1" noChangeArrowheads="1"/>
          </p:cNvPicPr>
          <p:nvPr>
            <p:ph idx="1"/>
          </p:nvPr>
        </p:nvPicPr>
        <p:blipFill>
          <a:blip r:embed="rId2"/>
          <a:srcRect/>
          <a:stretch>
            <a:fillRect/>
          </a:stretch>
        </p:blipFill>
        <p:spPr>
          <a:xfrm>
            <a:off x="2000250" y="1981200"/>
            <a:ext cx="5143500" cy="4114800"/>
          </a:xfr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da-DK" smtClean="0"/>
              <a:t>Kortsamlingen</a:t>
            </a:r>
          </a:p>
        </p:txBody>
      </p:sp>
      <p:sp>
        <p:nvSpPr>
          <p:cNvPr id="82947" name="Rectangle 3"/>
          <p:cNvSpPr>
            <a:spLocks noGrp="1" noChangeArrowheads="1"/>
          </p:cNvSpPr>
          <p:nvPr>
            <p:ph type="body" idx="1"/>
          </p:nvPr>
        </p:nvSpPr>
        <p:spPr/>
        <p:txBody>
          <a:bodyPr/>
          <a:lstStyle/>
          <a:p>
            <a:r>
              <a:rPr lang="da-DK" smtClean="0"/>
              <a:t>Danske kort</a:t>
            </a:r>
          </a:p>
          <a:p>
            <a:r>
              <a:rPr lang="da-DK" smtClean="0"/>
              <a:t>Danske atlas</a:t>
            </a:r>
          </a:p>
          <a:p>
            <a:r>
              <a:rPr lang="da-DK" smtClean="0"/>
              <a:t>Udenlandske kort</a:t>
            </a:r>
          </a:p>
          <a:p>
            <a:r>
              <a:rPr lang="da-DK" smtClean="0"/>
              <a:t>Udenlandske seriekort</a:t>
            </a:r>
          </a:p>
          <a:p>
            <a:r>
              <a:rPr lang="da-DK" smtClean="0"/>
              <a:t>Udenlandske atlas</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el 1"/>
          <p:cNvSpPr>
            <a:spLocks noGrp="1"/>
          </p:cNvSpPr>
          <p:nvPr>
            <p:ph type="title"/>
          </p:nvPr>
        </p:nvSpPr>
        <p:spPr/>
        <p:txBody>
          <a:bodyPr/>
          <a:lstStyle/>
          <a:p>
            <a:r>
              <a:rPr lang="da-DK" smtClean="0"/>
              <a:t>Kortsamlingen</a:t>
            </a:r>
          </a:p>
        </p:txBody>
      </p:sp>
      <p:pic>
        <p:nvPicPr>
          <p:cNvPr id="83971" name="Picture 2"/>
          <p:cNvPicPr>
            <a:picLocks noGrp="1" noChangeAspect="1" noChangeArrowheads="1"/>
          </p:cNvPicPr>
          <p:nvPr>
            <p:ph idx="1"/>
          </p:nvPr>
        </p:nvPicPr>
        <p:blipFill>
          <a:blip r:embed="rId2"/>
          <a:srcRect/>
          <a:stretch>
            <a:fillRect/>
          </a:stretch>
        </p:blipFill>
        <p:spPr>
          <a:xfrm>
            <a:off x="1979712" y="1052736"/>
            <a:ext cx="5143500" cy="4114800"/>
          </a:xfrm>
          <a:noFill/>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el 1"/>
          <p:cNvSpPr>
            <a:spLocks noGrp="1"/>
          </p:cNvSpPr>
          <p:nvPr>
            <p:ph type="title"/>
          </p:nvPr>
        </p:nvSpPr>
        <p:spPr/>
        <p:txBody>
          <a:bodyPr/>
          <a:lstStyle/>
          <a:p>
            <a:r>
              <a:rPr lang="da-DK" smtClean="0"/>
              <a:t>Kort</a:t>
            </a:r>
          </a:p>
        </p:txBody>
      </p:sp>
      <p:pic>
        <p:nvPicPr>
          <p:cNvPr id="84995" name="Picture 2"/>
          <p:cNvPicPr>
            <a:picLocks noGrp="1" noChangeAspect="1" noChangeArrowheads="1"/>
          </p:cNvPicPr>
          <p:nvPr>
            <p:ph idx="1"/>
          </p:nvPr>
        </p:nvPicPr>
        <p:blipFill>
          <a:blip r:embed="rId2"/>
          <a:srcRect/>
          <a:stretch>
            <a:fillRect/>
          </a:stretch>
        </p:blipFill>
        <p:spPr>
          <a:xfrm>
            <a:off x="2000250" y="1981200"/>
            <a:ext cx="5143500" cy="4114800"/>
          </a:xfr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da-DK" smtClean="0"/>
              <a:t>Kort på nettet</a:t>
            </a:r>
          </a:p>
        </p:txBody>
      </p:sp>
      <p:sp>
        <p:nvSpPr>
          <p:cNvPr id="86019" name="Rectangle 3"/>
          <p:cNvSpPr>
            <a:spLocks noGrp="1" noChangeArrowheads="1"/>
          </p:cNvSpPr>
          <p:nvPr>
            <p:ph type="body" idx="1"/>
          </p:nvPr>
        </p:nvSpPr>
        <p:spPr/>
        <p:txBody>
          <a:bodyPr/>
          <a:lstStyle/>
          <a:p>
            <a:r>
              <a:rPr lang="da-DK" smtClean="0"/>
              <a:t>Skannede kort i REX  </a:t>
            </a:r>
            <a:r>
              <a:rPr lang="da-DK" smtClean="0">
                <a:hlinkClick r:id="rId2"/>
              </a:rPr>
              <a:t>Det Kongelige Bibliotek - kort søg</a:t>
            </a:r>
            <a:endParaRPr lang="da-DK" smtClean="0"/>
          </a:p>
          <a:p>
            <a:r>
              <a:rPr lang="da-DK" smtClean="0">
                <a:hlinkClick r:id="rId3"/>
              </a:rPr>
              <a:t>Frederik d.V's atlas</a:t>
            </a:r>
            <a:endParaRPr lang="da-DK" smtClean="0"/>
          </a:p>
          <a:p>
            <a:r>
              <a:rPr lang="da-DK" smtClean="0">
                <a:hlinkClick r:id="rId4"/>
              </a:rPr>
              <a:t>Resens ATLAS DANICUS</a:t>
            </a:r>
            <a:endParaRPr lang="da-DK" smtClean="0"/>
          </a:p>
          <a:p>
            <a:r>
              <a:rPr lang="da-DK" smtClean="0">
                <a:hlinkClick r:id="rId5"/>
              </a:rPr>
              <a:t>Danmark på Verdenskortet</a:t>
            </a:r>
            <a:endParaRPr lang="da-DK" smtClean="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el 1"/>
          <p:cNvSpPr>
            <a:spLocks noGrp="1"/>
          </p:cNvSpPr>
          <p:nvPr>
            <p:ph type="title"/>
          </p:nvPr>
        </p:nvSpPr>
        <p:spPr/>
        <p:txBody>
          <a:bodyPr/>
          <a:lstStyle/>
          <a:p>
            <a:r>
              <a:rPr lang="da-DK" smtClean="0"/>
              <a:t>Rytterdistriktkort 1723</a:t>
            </a:r>
          </a:p>
        </p:txBody>
      </p:sp>
      <p:pic>
        <p:nvPicPr>
          <p:cNvPr id="87043" name="Picture 4"/>
          <p:cNvPicPr>
            <a:picLocks noGrp="1" noChangeAspect="1" noChangeArrowheads="1"/>
          </p:cNvPicPr>
          <p:nvPr>
            <p:ph idx="1"/>
          </p:nvPr>
        </p:nvPicPr>
        <p:blipFill>
          <a:blip r:embed="rId2"/>
          <a:srcRect/>
          <a:stretch>
            <a:fillRect/>
          </a:stretch>
        </p:blipFill>
        <p:spPr>
          <a:xfrm>
            <a:off x="1907704" y="1340768"/>
            <a:ext cx="5143500" cy="4114800"/>
          </a:xfrm>
          <a:noFill/>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el 1"/>
          <p:cNvSpPr>
            <a:spLocks noGrp="1"/>
          </p:cNvSpPr>
          <p:nvPr>
            <p:ph type="title"/>
          </p:nvPr>
        </p:nvSpPr>
        <p:spPr/>
        <p:txBody>
          <a:bodyPr/>
          <a:lstStyle/>
          <a:p>
            <a:r>
              <a:rPr lang="da-DK" smtClean="0"/>
              <a:t>Kort over Fredericia</a:t>
            </a:r>
          </a:p>
        </p:txBody>
      </p:sp>
      <p:pic>
        <p:nvPicPr>
          <p:cNvPr id="91139" name="Picture 4" descr="P:\Foredrags billeder\P1050968.JPG"/>
          <p:cNvPicPr>
            <a:picLocks noGrp="1" noChangeAspect="1" noChangeArrowheads="1"/>
          </p:cNvPicPr>
          <p:nvPr>
            <p:ph sz="half" idx="1"/>
          </p:nvPr>
        </p:nvPicPr>
        <p:blipFill>
          <a:blip r:embed="rId2"/>
          <a:srcRect/>
          <a:stretch>
            <a:fillRect/>
          </a:stretch>
        </p:blipFill>
        <p:spPr>
          <a:xfrm>
            <a:off x="685800" y="2609850"/>
            <a:ext cx="3810000" cy="2857500"/>
          </a:xfrm>
          <a:noFill/>
        </p:spPr>
      </p:pic>
      <p:pic>
        <p:nvPicPr>
          <p:cNvPr id="91140" name="Picture 5" descr="P:\Foredrags billeder\P1050969.JPG"/>
          <p:cNvPicPr>
            <a:picLocks noGrp="1" noChangeAspect="1" noChangeArrowheads="1"/>
          </p:cNvPicPr>
          <p:nvPr>
            <p:ph sz="half" idx="2"/>
          </p:nvPr>
        </p:nvPicPr>
        <p:blipFill>
          <a:blip r:embed="rId3"/>
          <a:srcRect/>
          <a:stretch>
            <a:fillRect/>
          </a:stretch>
        </p:blipFill>
        <p:spPr>
          <a:xfrm>
            <a:off x="4648200" y="2609850"/>
            <a:ext cx="3810000" cy="2857500"/>
          </a:xfr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el 1"/>
          <p:cNvSpPr>
            <a:spLocks noGrp="1"/>
          </p:cNvSpPr>
          <p:nvPr>
            <p:ph type="title"/>
          </p:nvPr>
        </p:nvSpPr>
        <p:spPr/>
        <p:txBody>
          <a:bodyPr/>
          <a:lstStyle/>
          <a:p>
            <a:r>
              <a:rPr lang="da-DK" smtClean="0"/>
              <a:t>Håndskriftsamlinger</a:t>
            </a:r>
          </a:p>
        </p:txBody>
      </p:sp>
      <p:pic>
        <p:nvPicPr>
          <p:cNvPr id="95235" name="Picture 2"/>
          <p:cNvPicPr>
            <a:picLocks noGrp="1" noChangeAspect="1" noChangeArrowheads="1"/>
          </p:cNvPicPr>
          <p:nvPr>
            <p:ph idx="1"/>
          </p:nvPr>
        </p:nvPicPr>
        <p:blipFill>
          <a:blip r:embed="rId2"/>
          <a:srcRect/>
          <a:stretch>
            <a:fillRect/>
          </a:stretch>
        </p:blipFill>
        <p:spPr>
          <a:xfrm>
            <a:off x="2000250" y="1981200"/>
            <a:ext cx="5143500" cy="4114800"/>
          </a:xfr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el 1"/>
          <p:cNvSpPr>
            <a:spLocks noGrp="1"/>
          </p:cNvSpPr>
          <p:nvPr>
            <p:ph type="title"/>
          </p:nvPr>
        </p:nvSpPr>
        <p:spPr/>
        <p:txBody>
          <a:bodyPr/>
          <a:lstStyle/>
          <a:p>
            <a:r>
              <a:rPr lang="da-DK" smtClean="0"/>
              <a:t>Brevbasen</a:t>
            </a:r>
          </a:p>
        </p:txBody>
      </p:sp>
      <p:pic>
        <p:nvPicPr>
          <p:cNvPr id="96259" name="Picture 2"/>
          <p:cNvPicPr>
            <a:picLocks noGrp="1" noChangeAspect="1" noChangeArrowheads="1"/>
          </p:cNvPicPr>
          <p:nvPr>
            <p:ph idx="1"/>
          </p:nvPr>
        </p:nvPicPr>
        <p:blipFill>
          <a:blip r:embed="rId2"/>
          <a:srcRect/>
          <a:stretch>
            <a:fillRect/>
          </a:stretch>
        </p:blipFill>
        <p:spPr>
          <a:xfrm>
            <a:off x="2000250" y="1981200"/>
            <a:ext cx="5143500" cy="4114800"/>
          </a:xfr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el 1"/>
          <p:cNvSpPr>
            <a:spLocks noGrp="1"/>
          </p:cNvSpPr>
          <p:nvPr>
            <p:ph type="title"/>
          </p:nvPr>
        </p:nvSpPr>
        <p:spPr/>
        <p:txBody>
          <a:bodyPr/>
          <a:lstStyle/>
          <a:p>
            <a:r>
              <a:rPr lang="da-DK" smtClean="0"/>
              <a:t>Småtryk</a:t>
            </a:r>
          </a:p>
        </p:txBody>
      </p:sp>
      <p:pic>
        <p:nvPicPr>
          <p:cNvPr id="97283" name="Picture 2"/>
          <p:cNvPicPr>
            <a:picLocks noGrp="1" noChangeAspect="1" noChangeArrowheads="1"/>
          </p:cNvPicPr>
          <p:nvPr>
            <p:ph sz="half" idx="1"/>
          </p:nvPr>
        </p:nvPicPr>
        <p:blipFill>
          <a:blip r:embed="rId2"/>
          <a:srcRect/>
          <a:stretch>
            <a:fillRect/>
          </a:stretch>
        </p:blipFill>
        <p:spPr>
          <a:xfrm>
            <a:off x="685800" y="2514600"/>
            <a:ext cx="3810000" cy="3048000"/>
          </a:xfrm>
          <a:noFill/>
        </p:spPr>
      </p:pic>
      <p:pic>
        <p:nvPicPr>
          <p:cNvPr id="97284" name="Picture 3"/>
          <p:cNvPicPr>
            <a:picLocks noGrp="1" noChangeAspect="1" noChangeArrowheads="1"/>
          </p:cNvPicPr>
          <p:nvPr>
            <p:ph sz="half" idx="2"/>
          </p:nvPr>
        </p:nvPicPr>
        <p:blipFill>
          <a:blip r:embed="rId3"/>
          <a:srcRect/>
          <a:stretch>
            <a:fillRect/>
          </a:stretch>
        </p:blipFill>
        <p:spPr>
          <a:xfrm>
            <a:off x="4648200" y="2514600"/>
            <a:ext cx="3810000" cy="3048000"/>
          </a:xfrm>
          <a:noFill/>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ctrTitle"/>
          </p:nvPr>
        </p:nvSpPr>
        <p:spPr>
          <a:xfrm>
            <a:off x="685800" y="0"/>
            <a:ext cx="7772400" cy="3429000"/>
          </a:xfrm>
        </p:spPr>
        <p:txBody>
          <a:bodyPr/>
          <a:lstStyle/>
          <a:p>
            <a:r>
              <a:rPr lang="da-DK" smtClean="0"/>
              <a:t/>
            </a:r>
            <a:br>
              <a:rPr lang="da-DK" smtClean="0"/>
            </a:br>
            <a:r>
              <a:rPr lang="da-DK" smtClean="0"/>
              <a:t/>
            </a:r>
            <a:br>
              <a:rPr lang="da-DK" smtClean="0"/>
            </a:br>
            <a:r>
              <a:rPr lang="da-DK" smtClean="0"/>
              <a:t>Besøg Kort- og billedsamlingerne</a:t>
            </a:r>
          </a:p>
        </p:txBody>
      </p:sp>
      <p:sp>
        <p:nvSpPr>
          <p:cNvPr id="99331" name="Rectangle 3"/>
          <p:cNvSpPr>
            <a:spLocks noGrp="1" noChangeArrowheads="1"/>
          </p:cNvSpPr>
          <p:nvPr>
            <p:ph type="subTitle" idx="1"/>
          </p:nvPr>
        </p:nvSpPr>
        <p:spPr>
          <a:xfrm>
            <a:off x="1143000" y="2971800"/>
            <a:ext cx="6629400" cy="3581400"/>
          </a:xfrm>
        </p:spPr>
        <p:txBody>
          <a:bodyPr/>
          <a:lstStyle/>
          <a:p>
            <a:endParaRPr lang="da-DK" smtClean="0"/>
          </a:p>
          <a:p>
            <a:r>
              <a:rPr lang="da-DK" smtClean="0"/>
              <a:t>Besøg kun efter aftale</a:t>
            </a:r>
          </a:p>
          <a:p>
            <a:r>
              <a:rPr lang="da-DK" smtClean="0"/>
              <a:t>Ring eller skriv </a:t>
            </a:r>
          </a:p>
          <a:p>
            <a:r>
              <a:rPr lang="da-DK" smtClean="0"/>
              <a:t>Diamantens E-etage</a:t>
            </a:r>
          </a:p>
        </p:txBody>
      </p:sp>
      <p:pic>
        <p:nvPicPr>
          <p:cNvPr id="99332" name="Picture 4" descr="logo"/>
          <p:cNvPicPr>
            <a:picLocks noChangeAspect="1" noChangeArrowheads="1"/>
          </p:cNvPicPr>
          <p:nvPr/>
        </p:nvPicPr>
        <p:blipFill>
          <a:blip r:embed="rId2"/>
          <a:srcRect/>
          <a:stretch>
            <a:fillRect/>
          </a:stretch>
        </p:blipFill>
        <p:spPr bwMode="auto">
          <a:xfrm>
            <a:off x="381000" y="457200"/>
            <a:ext cx="6915150" cy="36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ctrTitle"/>
          </p:nvPr>
        </p:nvSpPr>
        <p:spPr>
          <a:xfrm>
            <a:off x="685800" y="0"/>
            <a:ext cx="7772400" cy="3429000"/>
          </a:xfrm>
        </p:spPr>
        <p:txBody>
          <a:bodyPr/>
          <a:lstStyle/>
          <a:p>
            <a:r>
              <a:rPr lang="da-DK" smtClean="0"/>
              <a:t/>
            </a:r>
            <a:br>
              <a:rPr lang="da-DK" smtClean="0"/>
            </a:br>
            <a:r>
              <a:rPr lang="da-DK" smtClean="0"/>
              <a:t/>
            </a:r>
            <a:br>
              <a:rPr lang="da-DK" smtClean="0"/>
            </a:br>
            <a:r>
              <a:rPr lang="da-DK" smtClean="0"/>
              <a:t>Skriv, mail eller ring til Kort- og billedsamlingen</a:t>
            </a:r>
          </a:p>
        </p:txBody>
      </p:sp>
      <p:sp>
        <p:nvSpPr>
          <p:cNvPr id="100355" name="Rectangle 3"/>
          <p:cNvSpPr>
            <a:spLocks noGrp="1" noChangeArrowheads="1"/>
          </p:cNvSpPr>
          <p:nvPr>
            <p:ph type="subTitle" idx="1"/>
          </p:nvPr>
        </p:nvSpPr>
        <p:spPr>
          <a:xfrm>
            <a:off x="1143000" y="2971800"/>
            <a:ext cx="6629400" cy="3581400"/>
          </a:xfrm>
        </p:spPr>
        <p:txBody>
          <a:bodyPr/>
          <a:lstStyle/>
          <a:p>
            <a:endParaRPr lang="da-DK" smtClean="0"/>
          </a:p>
          <a:p>
            <a:r>
              <a:rPr lang="da-DK" smtClean="0"/>
              <a:t>KOB, Det kgl. Bibliotek</a:t>
            </a:r>
          </a:p>
          <a:p>
            <a:r>
              <a:rPr lang="da-DK" smtClean="0"/>
              <a:t>Postboks 2149, 1016 Kbh. K</a:t>
            </a:r>
          </a:p>
          <a:p>
            <a:r>
              <a:rPr lang="da-DK" smtClean="0"/>
              <a:t>Tlf. 91324308 Fax 33474496</a:t>
            </a:r>
          </a:p>
          <a:p>
            <a:r>
              <a:rPr lang="da-DK" smtClean="0"/>
              <a:t>Telefontid man-fre 13-14</a:t>
            </a:r>
          </a:p>
          <a:p>
            <a:r>
              <a:rPr lang="da-DK" smtClean="0"/>
              <a:t>E-mail: kob@kb.dk</a:t>
            </a:r>
          </a:p>
          <a:p>
            <a:endParaRPr lang="da-DK" smtClean="0"/>
          </a:p>
        </p:txBody>
      </p:sp>
      <p:pic>
        <p:nvPicPr>
          <p:cNvPr id="100356" name="Picture 4" descr="logo"/>
          <p:cNvPicPr>
            <a:picLocks noChangeAspect="1" noChangeArrowheads="1"/>
          </p:cNvPicPr>
          <p:nvPr/>
        </p:nvPicPr>
        <p:blipFill>
          <a:blip r:embed="rId2"/>
          <a:srcRect/>
          <a:stretch>
            <a:fillRect/>
          </a:stretch>
        </p:blipFill>
        <p:spPr bwMode="auto">
          <a:xfrm>
            <a:off x="381000" y="457200"/>
            <a:ext cx="6915150" cy="36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Billedsamlingen">
  <a:themeElements>
    <a:clrScheme name="Billedsamlinge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illedsamlingen">
      <a:majorFont>
        <a:latin typeface="Times New Roman"/>
        <a:ea typeface=""/>
        <a:cs typeface=""/>
      </a:majorFont>
      <a:minorFont>
        <a:latin typeface="Times New Roman"/>
        <a:ea typeface=""/>
        <a:cs typeface=""/>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Billedsamlinge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illedsamlinge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illedsamlinge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illedsamlinge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illedsamlinge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illedsamlinge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illedsamlinge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ontor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C:\WINDOWS\Skrivebord\Billedsamlingen.pot</Template>
  <TotalTime>7243</TotalTime>
  <Words>571</Words>
  <Application>Microsoft Office PowerPoint</Application>
  <PresentationFormat>Skærmshow (4:3)</PresentationFormat>
  <Paragraphs>190</Paragraphs>
  <Slides>65</Slides>
  <Notes>0</Notes>
  <HiddenSlides>1</HiddenSlides>
  <MMClips>0</MMClips>
  <ScaleCrop>false</ScaleCrop>
  <HeadingPairs>
    <vt:vector size="4" baseType="variant">
      <vt:variant>
        <vt:lpstr>Tema</vt:lpstr>
      </vt:variant>
      <vt:variant>
        <vt:i4>1</vt:i4>
      </vt:variant>
      <vt:variant>
        <vt:lpstr>Diastitler</vt:lpstr>
      </vt:variant>
      <vt:variant>
        <vt:i4>65</vt:i4>
      </vt:variant>
    </vt:vector>
  </HeadingPairs>
  <TitlesOfParts>
    <vt:vector size="66" baseType="lpstr">
      <vt:lpstr>Billedsamlingen</vt:lpstr>
      <vt:lpstr>Fredericia</vt:lpstr>
      <vt:lpstr>Det Kongelige Bibliotek</vt:lpstr>
      <vt:lpstr>Formål</vt:lpstr>
      <vt:lpstr> Nationalsamlingsafdelingen- på nettet</vt:lpstr>
      <vt:lpstr>Samlinger</vt:lpstr>
      <vt:lpstr>Nationalsamlingsafdelingen</vt:lpstr>
      <vt:lpstr>  Billedsamlingen</vt:lpstr>
      <vt:lpstr>Billedsamlingerne</vt:lpstr>
      <vt:lpstr>Digitaliserede billeder guide</vt:lpstr>
      <vt:lpstr>Hvad er online</vt:lpstr>
      <vt:lpstr>Hovedsamlingerne</vt:lpstr>
      <vt:lpstr>Portrætsamlingen</vt:lpstr>
      <vt:lpstr>Portrætsamlingen</vt:lpstr>
      <vt:lpstr>Portrætregistranten</vt:lpstr>
      <vt:lpstr>Øvrige portrætsøgninger</vt:lpstr>
      <vt:lpstr>  </vt:lpstr>
      <vt:lpstr>Topografiske samlinger</vt:lpstr>
      <vt:lpstr>Postkort</vt:lpstr>
      <vt:lpstr>  Den historisk-kronologiske samling</vt:lpstr>
      <vt:lpstr>Hist Blade</vt:lpstr>
      <vt:lpstr>Billedsamlingen</vt:lpstr>
      <vt:lpstr>  Den Nationale Billedbase</vt:lpstr>
      <vt:lpstr>Müllers Pinakotek</vt:lpstr>
      <vt:lpstr>Müllers Pinakotek</vt:lpstr>
      <vt:lpstr>Album</vt:lpstr>
      <vt:lpstr>Album Dansk Vestindien</vt:lpstr>
      <vt:lpstr>Türck</vt:lpstr>
      <vt:lpstr>Aftenbladet og Dag Nyheder</vt:lpstr>
      <vt:lpstr>Pressehuset 3.5 mill </vt:lpstr>
      <vt:lpstr>  Luftfotos</vt:lpstr>
      <vt:lpstr>Luftfotografier</vt:lpstr>
      <vt:lpstr>Luftfotosamlinger</vt:lpstr>
      <vt:lpstr>Luftfotosamlinger lod</vt:lpstr>
      <vt:lpstr>Holmbladsgade 1913</vt:lpstr>
      <vt:lpstr>Lodfoto 1926</vt:lpstr>
      <vt:lpstr>Hærens Flyvertropper 192 ?</vt:lpstr>
      <vt:lpstr>Nordisk Luftfoto 1928</vt:lpstr>
      <vt:lpstr>PowerPoint-præsentation</vt:lpstr>
      <vt:lpstr>Holger Damgård 19 ?</vt:lpstr>
      <vt:lpstr>Indexmap</vt:lpstr>
      <vt:lpstr>Sylvest H</vt:lpstr>
      <vt:lpstr>Sylvest H </vt:lpstr>
      <vt:lpstr>Sylvest B</vt:lpstr>
      <vt:lpstr>Sylvest B  </vt:lpstr>
      <vt:lpstr>Odense</vt:lpstr>
      <vt:lpstr>Ålborg Luftfoto</vt:lpstr>
      <vt:lpstr>Ålborg</vt:lpstr>
      <vt:lpstr>Ariel</vt:lpstr>
      <vt:lpstr>RAF 1985</vt:lpstr>
      <vt:lpstr>RAF sær optagelser</vt:lpstr>
      <vt:lpstr>Aerokort Lod</vt:lpstr>
      <vt:lpstr>Geodætisk Institut 1968</vt:lpstr>
      <vt:lpstr>Danmark set fra luften</vt:lpstr>
      <vt:lpstr>Danmark set fra luften- Jylland</vt:lpstr>
      <vt:lpstr>Kortsamlingen</vt:lpstr>
      <vt:lpstr>Kortsamlingen</vt:lpstr>
      <vt:lpstr>Kort</vt:lpstr>
      <vt:lpstr>Kort på nettet</vt:lpstr>
      <vt:lpstr>Rytterdistriktkort 1723</vt:lpstr>
      <vt:lpstr>Kort over Fredericia</vt:lpstr>
      <vt:lpstr>Håndskriftsamlinger</vt:lpstr>
      <vt:lpstr>Brevbasen</vt:lpstr>
      <vt:lpstr>Småtryk</vt:lpstr>
      <vt:lpstr>  Besøg Kort- og billedsamlingerne</vt:lpstr>
      <vt:lpstr>  Skriv, mail eller ring til Kort- og billedsamlingen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Kort- og Billedsamlingen</dc:title>
  <dc:creator>Hugo Østergaard-Andersen</dc:creator>
  <cp:lastModifiedBy>Kai</cp:lastModifiedBy>
  <cp:revision>556</cp:revision>
  <dcterms:created xsi:type="dcterms:W3CDTF">2002-12-09T22:31:36Z</dcterms:created>
  <dcterms:modified xsi:type="dcterms:W3CDTF">2014-11-17T12:08:11Z</dcterms:modified>
</cp:coreProperties>
</file>